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14748205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6" d="100"/>
          <a:sy n="106" d="100"/>
        </p:scale>
        <p:origin x="79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C31CD8-3799-4208-B368-65CCC34301FB}" type="doc">
      <dgm:prSet loTypeId="urn:microsoft.com/office/officeart/2005/8/layout/lProcess2" loCatId="relationship" qsTypeId="urn:microsoft.com/office/officeart/2005/8/quickstyle/simple1" qsCatId="simple" csTypeId="urn:microsoft.com/office/officeart/2005/8/colors/colorful1" csCatId="colorful" phldr="1"/>
      <dgm:spPr/>
      <dgm:t>
        <a:bodyPr/>
        <a:lstStyle/>
        <a:p>
          <a:endParaRPr lang="en-US"/>
        </a:p>
      </dgm:t>
    </dgm:pt>
    <dgm:pt modelId="{239EE558-4798-4B43-8B50-2BB622778EF0}">
      <dgm:prSet phldrT="[Text]" custT="1"/>
      <dgm:spPr/>
      <dgm:t>
        <a:bodyPr/>
        <a:lstStyle/>
        <a:p>
          <a:r>
            <a:rPr lang="en-US" sz="2800" dirty="0">
              <a:solidFill>
                <a:schemeClr val="tx1"/>
              </a:solidFill>
            </a:rPr>
            <a:t>Measurement, Information Flow &amp; Visibility</a:t>
          </a:r>
        </a:p>
      </dgm:t>
    </dgm:pt>
    <dgm:pt modelId="{002C66A5-2836-448D-A8C3-B045D144EC6D}" type="parTrans" cxnId="{A4671D9D-C4BE-4F0C-8E90-326CE8DB25F4}">
      <dgm:prSet/>
      <dgm:spPr/>
      <dgm:t>
        <a:bodyPr/>
        <a:lstStyle/>
        <a:p>
          <a:endParaRPr lang="en-US"/>
        </a:p>
      </dgm:t>
    </dgm:pt>
    <dgm:pt modelId="{F7A4105E-1096-46FA-BB13-FBF98EFC7BEF}" type="sibTrans" cxnId="{A4671D9D-C4BE-4F0C-8E90-326CE8DB25F4}">
      <dgm:prSet/>
      <dgm:spPr/>
      <dgm:t>
        <a:bodyPr/>
        <a:lstStyle/>
        <a:p>
          <a:endParaRPr lang="en-US"/>
        </a:p>
      </dgm:t>
    </dgm:pt>
    <dgm:pt modelId="{A303264C-2EFA-4E5C-89AC-02D88A9669B1}">
      <dgm:prSet phldrT="[Text]" custT="1"/>
      <dgm:spPr/>
      <dgm:t>
        <a:bodyPr/>
        <a:lstStyle/>
        <a:p>
          <a:r>
            <a:rPr lang="en-US" sz="1000" dirty="0">
              <a:solidFill>
                <a:schemeClr val="tx1"/>
              </a:solidFill>
            </a:rPr>
            <a:t>Integrated Q&amp;S Dashboard</a:t>
          </a:r>
        </a:p>
      </dgm:t>
    </dgm:pt>
    <dgm:pt modelId="{A0EC4FD8-2087-44C1-AF74-81167E9AB32E}" type="parTrans" cxnId="{C839F1C3-379F-441D-B0CA-B787073B3C3E}">
      <dgm:prSet/>
      <dgm:spPr/>
      <dgm:t>
        <a:bodyPr/>
        <a:lstStyle/>
        <a:p>
          <a:endParaRPr lang="en-US"/>
        </a:p>
      </dgm:t>
    </dgm:pt>
    <dgm:pt modelId="{781D099D-BD52-4F13-80E2-867553080365}" type="sibTrans" cxnId="{C839F1C3-379F-441D-B0CA-B787073B3C3E}">
      <dgm:prSet/>
      <dgm:spPr/>
      <dgm:t>
        <a:bodyPr/>
        <a:lstStyle/>
        <a:p>
          <a:endParaRPr lang="en-US"/>
        </a:p>
      </dgm:t>
    </dgm:pt>
    <dgm:pt modelId="{F48CE45F-2A78-41B1-ADF2-168B5BDE8DAE}">
      <dgm:prSet phldrT="[Text]" custT="1"/>
      <dgm:spPr/>
      <dgm:t>
        <a:bodyPr/>
        <a:lstStyle/>
        <a:p>
          <a:r>
            <a:rPr lang="en-US" sz="1000" dirty="0">
              <a:solidFill>
                <a:schemeClr val="tx1"/>
              </a:solidFill>
            </a:rPr>
            <a:t>Continue info flow from Q&amp;S Related committees to QSOC/ELT /QSC</a:t>
          </a:r>
        </a:p>
      </dgm:t>
    </dgm:pt>
    <dgm:pt modelId="{23D425F7-FDB5-4AA9-860B-A83C4B6C0ED4}" type="parTrans" cxnId="{17B35ED1-85DD-483D-99E3-2C4EB27C0445}">
      <dgm:prSet/>
      <dgm:spPr/>
      <dgm:t>
        <a:bodyPr/>
        <a:lstStyle/>
        <a:p>
          <a:endParaRPr lang="en-US"/>
        </a:p>
      </dgm:t>
    </dgm:pt>
    <dgm:pt modelId="{83B4F0D4-04C7-45CF-8CC2-61DBD8038E59}" type="sibTrans" cxnId="{17B35ED1-85DD-483D-99E3-2C4EB27C0445}">
      <dgm:prSet/>
      <dgm:spPr/>
      <dgm:t>
        <a:bodyPr/>
        <a:lstStyle/>
        <a:p>
          <a:endParaRPr lang="en-US"/>
        </a:p>
      </dgm:t>
    </dgm:pt>
    <dgm:pt modelId="{2E883929-CB61-4264-8A05-8B93083B1EC3}">
      <dgm:prSet phldrT="[Text]" custT="1"/>
      <dgm:spPr/>
      <dgm:t>
        <a:bodyPr/>
        <a:lstStyle/>
        <a:p>
          <a:r>
            <a:rPr lang="en-US" sz="2800" dirty="0">
              <a:solidFill>
                <a:schemeClr val="tx1"/>
              </a:solidFill>
            </a:rPr>
            <a:t>Quality Improvement</a:t>
          </a:r>
        </a:p>
      </dgm:t>
    </dgm:pt>
    <dgm:pt modelId="{0CDEE500-219D-412B-A76D-5B02DDEAE008}" type="parTrans" cxnId="{33045F56-9F37-440F-9BE1-7FA48EB70CFD}">
      <dgm:prSet/>
      <dgm:spPr/>
      <dgm:t>
        <a:bodyPr/>
        <a:lstStyle/>
        <a:p>
          <a:endParaRPr lang="en-US"/>
        </a:p>
      </dgm:t>
    </dgm:pt>
    <dgm:pt modelId="{7520FB70-6178-46BB-822A-C102524E4246}" type="sibTrans" cxnId="{33045F56-9F37-440F-9BE1-7FA48EB70CFD}">
      <dgm:prSet/>
      <dgm:spPr/>
      <dgm:t>
        <a:bodyPr/>
        <a:lstStyle/>
        <a:p>
          <a:endParaRPr lang="en-US"/>
        </a:p>
      </dgm:t>
    </dgm:pt>
    <dgm:pt modelId="{2836554B-9648-4DC8-BC6D-9FDF1A7DB1E8}">
      <dgm:prSet phldrT="[Text]" custT="1"/>
      <dgm:spPr/>
      <dgm:t>
        <a:bodyPr/>
        <a:lstStyle/>
        <a:p>
          <a:r>
            <a:rPr lang="en-US" sz="1000" dirty="0">
              <a:solidFill>
                <a:schemeClr val="tx1"/>
              </a:solidFill>
            </a:rPr>
            <a:t>Cascading Measurement Deployment Plan Implemented</a:t>
          </a:r>
        </a:p>
      </dgm:t>
    </dgm:pt>
    <dgm:pt modelId="{9462CBC0-F3DF-4338-9719-0DEE8255E1B7}" type="parTrans" cxnId="{CA07F512-1123-4650-8F9D-E4EED229E51D}">
      <dgm:prSet/>
      <dgm:spPr/>
      <dgm:t>
        <a:bodyPr/>
        <a:lstStyle/>
        <a:p>
          <a:endParaRPr lang="en-US"/>
        </a:p>
      </dgm:t>
    </dgm:pt>
    <dgm:pt modelId="{CECAEF89-2AA0-435C-8F78-802F113334F1}" type="sibTrans" cxnId="{CA07F512-1123-4650-8F9D-E4EED229E51D}">
      <dgm:prSet/>
      <dgm:spPr/>
      <dgm:t>
        <a:bodyPr/>
        <a:lstStyle/>
        <a:p>
          <a:endParaRPr lang="en-US"/>
        </a:p>
      </dgm:t>
    </dgm:pt>
    <dgm:pt modelId="{E1110532-7C31-450A-8FD4-327A17FFA1F9}">
      <dgm:prSet phldrT="[Text]" custT="1"/>
      <dgm:spPr/>
      <dgm:t>
        <a:bodyPr/>
        <a:lstStyle/>
        <a:p>
          <a:r>
            <a:rPr lang="en-US" sz="1000" dirty="0">
              <a:solidFill>
                <a:schemeClr val="tx1"/>
              </a:solidFill>
            </a:rPr>
            <a:t>QI Deployment Plan</a:t>
          </a:r>
        </a:p>
      </dgm:t>
    </dgm:pt>
    <dgm:pt modelId="{83B1279B-7118-4B13-9693-E880E7095E9F}" type="parTrans" cxnId="{9F1BC16A-54D6-48BC-9B33-A803BC1E9092}">
      <dgm:prSet/>
      <dgm:spPr/>
      <dgm:t>
        <a:bodyPr/>
        <a:lstStyle/>
        <a:p>
          <a:endParaRPr lang="en-US"/>
        </a:p>
      </dgm:t>
    </dgm:pt>
    <dgm:pt modelId="{B0CDCF60-EF06-4896-B408-3DD6C0FCB8C0}" type="sibTrans" cxnId="{9F1BC16A-54D6-48BC-9B33-A803BC1E9092}">
      <dgm:prSet/>
      <dgm:spPr/>
      <dgm:t>
        <a:bodyPr/>
        <a:lstStyle/>
        <a:p>
          <a:endParaRPr lang="en-US"/>
        </a:p>
      </dgm:t>
    </dgm:pt>
    <dgm:pt modelId="{41998427-3D46-4D83-8116-3C49266D3DB5}">
      <dgm:prSet phldrT="[Text]" custT="1"/>
      <dgm:spPr/>
      <dgm:t>
        <a:bodyPr/>
        <a:lstStyle/>
        <a:p>
          <a:r>
            <a:rPr lang="en-US" sz="2800" dirty="0">
              <a:solidFill>
                <a:schemeClr val="tx1"/>
              </a:solidFill>
            </a:rPr>
            <a:t>Structure &amp; Integration Mechanisms</a:t>
          </a:r>
        </a:p>
      </dgm:t>
    </dgm:pt>
    <dgm:pt modelId="{BED04FF9-CCBA-4BDE-81B6-F27D691191B2}" type="parTrans" cxnId="{4C0DD3C7-54AF-4860-BC67-D90A44FEF99D}">
      <dgm:prSet/>
      <dgm:spPr/>
      <dgm:t>
        <a:bodyPr/>
        <a:lstStyle/>
        <a:p>
          <a:endParaRPr lang="en-US"/>
        </a:p>
      </dgm:t>
    </dgm:pt>
    <dgm:pt modelId="{A66BC591-A868-464A-93ED-3EB7B3E3FED8}" type="sibTrans" cxnId="{4C0DD3C7-54AF-4860-BC67-D90A44FEF99D}">
      <dgm:prSet/>
      <dgm:spPr/>
      <dgm:t>
        <a:bodyPr/>
        <a:lstStyle/>
        <a:p>
          <a:endParaRPr lang="en-US"/>
        </a:p>
      </dgm:t>
    </dgm:pt>
    <dgm:pt modelId="{B207A166-815A-4AEE-ABF4-81AB18439C93}">
      <dgm:prSet phldrT="[Text]" custT="1"/>
      <dgm:spPr/>
      <dgm:t>
        <a:bodyPr/>
        <a:lstStyle/>
        <a:p>
          <a:r>
            <a:rPr lang="en-US" sz="1000" dirty="0">
              <a:solidFill>
                <a:schemeClr val="tx1"/>
              </a:solidFill>
            </a:rPr>
            <a:t>Board</a:t>
          </a:r>
        </a:p>
      </dgm:t>
    </dgm:pt>
    <dgm:pt modelId="{8AE52B40-6CAF-464D-B9FA-72B31A74FF92}" type="parTrans" cxnId="{C0BFBFC5-4AB0-4A28-A436-E5F8131DBF37}">
      <dgm:prSet/>
      <dgm:spPr/>
      <dgm:t>
        <a:bodyPr/>
        <a:lstStyle/>
        <a:p>
          <a:endParaRPr lang="en-US"/>
        </a:p>
      </dgm:t>
    </dgm:pt>
    <dgm:pt modelId="{5991D52E-26BA-4132-9673-C2DD939E70B3}" type="sibTrans" cxnId="{C0BFBFC5-4AB0-4A28-A436-E5F8131DBF37}">
      <dgm:prSet/>
      <dgm:spPr/>
      <dgm:t>
        <a:bodyPr/>
        <a:lstStyle/>
        <a:p>
          <a:endParaRPr lang="en-US"/>
        </a:p>
      </dgm:t>
    </dgm:pt>
    <dgm:pt modelId="{8266D111-188A-4B8C-9A50-E952D3A138B7}">
      <dgm:prSet phldrT="[Text]" custT="1"/>
      <dgm:spPr/>
      <dgm:t>
        <a:bodyPr/>
        <a:lstStyle/>
        <a:p>
          <a:r>
            <a:rPr lang="en-US" sz="1000" dirty="0">
              <a:solidFill>
                <a:schemeClr val="tx1"/>
              </a:solidFill>
            </a:rPr>
            <a:t>Performance Measurement Framework</a:t>
          </a:r>
        </a:p>
      </dgm:t>
    </dgm:pt>
    <dgm:pt modelId="{2A1AC50A-E64F-414B-B7E9-742187BFA8A0}" type="parTrans" cxnId="{E17E5F26-D866-4DAD-B82E-5F4BEB5FDC87}">
      <dgm:prSet/>
      <dgm:spPr/>
      <dgm:t>
        <a:bodyPr/>
        <a:lstStyle/>
        <a:p>
          <a:endParaRPr lang="en-US"/>
        </a:p>
      </dgm:t>
    </dgm:pt>
    <dgm:pt modelId="{2EC5FFDF-F2B4-41AE-BE53-098A69019739}" type="sibTrans" cxnId="{E17E5F26-D866-4DAD-B82E-5F4BEB5FDC87}">
      <dgm:prSet/>
      <dgm:spPr/>
      <dgm:t>
        <a:bodyPr/>
        <a:lstStyle/>
        <a:p>
          <a:endParaRPr lang="en-US"/>
        </a:p>
      </dgm:t>
    </dgm:pt>
    <dgm:pt modelId="{8E86742E-323F-408C-9208-A7F7393E19D9}">
      <dgm:prSet phldrT="[Text]" custT="1"/>
      <dgm:spPr/>
      <dgm:t>
        <a:bodyPr/>
        <a:lstStyle/>
        <a:p>
          <a:r>
            <a:rPr lang="en-US" sz="1000" dirty="0">
              <a:solidFill>
                <a:schemeClr val="tx1"/>
              </a:solidFill>
            </a:rPr>
            <a:t>ELT</a:t>
          </a:r>
        </a:p>
      </dgm:t>
    </dgm:pt>
    <dgm:pt modelId="{DB6FB677-7DB5-49B4-AA5F-DBD35937CCFF}" type="parTrans" cxnId="{063123EA-B354-4C60-AB6D-D171930DF3F9}">
      <dgm:prSet/>
      <dgm:spPr/>
      <dgm:t>
        <a:bodyPr/>
        <a:lstStyle/>
        <a:p>
          <a:endParaRPr lang="en-US"/>
        </a:p>
      </dgm:t>
    </dgm:pt>
    <dgm:pt modelId="{63764990-53F0-4028-92D0-28A16AD6606C}" type="sibTrans" cxnId="{063123EA-B354-4C60-AB6D-D171930DF3F9}">
      <dgm:prSet/>
      <dgm:spPr/>
      <dgm:t>
        <a:bodyPr/>
        <a:lstStyle/>
        <a:p>
          <a:endParaRPr lang="en-US"/>
        </a:p>
      </dgm:t>
    </dgm:pt>
    <dgm:pt modelId="{2A257500-B833-4F3B-8004-EA4E81DC7C5E}">
      <dgm:prSet phldrT="[Text]" custT="1"/>
      <dgm:spPr/>
      <dgm:t>
        <a:bodyPr/>
        <a:lstStyle/>
        <a:p>
          <a:r>
            <a:rPr lang="en-US" sz="1000" dirty="0">
              <a:solidFill>
                <a:schemeClr val="tx1"/>
              </a:solidFill>
            </a:rPr>
            <a:t>Refine structure and information flow (Q&amp;S Committee Replication)</a:t>
          </a:r>
        </a:p>
      </dgm:t>
    </dgm:pt>
    <dgm:pt modelId="{4E99C982-FB61-48FC-8B71-BC9E18D6B147}" type="parTrans" cxnId="{6BE99BAF-F706-4CEF-842A-826027BA6DC9}">
      <dgm:prSet/>
      <dgm:spPr/>
      <dgm:t>
        <a:bodyPr/>
        <a:lstStyle/>
        <a:p>
          <a:endParaRPr lang="en-US"/>
        </a:p>
      </dgm:t>
    </dgm:pt>
    <dgm:pt modelId="{123649D4-5DA8-4A2D-9629-9B98A187E7CC}" type="sibTrans" cxnId="{6BE99BAF-F706-4CEF-842A-826027BA6DC9}">
      <dgm:prSet/>
      <dgm:spPr/>
      <dgm:t>
        <a:bodyPr/>
        <a:lstStyle/>
        <a:p>
          <a:endParaRPr lang="en-US"/>
        </a:p>
      </dgm:t>
    </dgm:pt>
    <dgm:pt modelId="{3E565972-BCC5-4D35-A216-6C690ACB4738}">
      <dgm:prSet phldrT="[Text]" custT="1"/>
      <dgm:spPr/>
      <dgm:t>
        <a:bodyPr/>
        <a:lstStyle/>
        <a:p>
          <a:r>
            <a:rPr lang="en-US" sz="800" dirty="0">
              <a:solidFill>
                <a:schemeClr val="tx1"/>
              </a:solidFill>
            </a:rPr>
            <a:t>Quality &amp; Safety Sub-Committee</a:t>
          </a:r>
        </a:p>
      </dgm:t>
    </dgm:pt>
    <dgm:pt modelId="{61BF3E7A-52EB-45B1-B151-B93E8870355F}" type="parTrans" cxnId="{FBF825E2-A893-4F00-8DCC-B46A878EE9D7}">
      <dgm:prSet/>
      <dgm:spPr/>
      <dgm:t>
        <a:bodyPr/>
        <a:lstStyle/>
        <a:p>
          <a:endParaRPr lang="en-US"/>
        </a:p>
      </dgm:t>
    </dgm:pt>
    <dgm:pt modelId="{27CB2B88-5D18-4E0E-902F-BAF69C5E93E8}" type="sibTrans" cxnId="{FBF825E2-A893-4F00-8DCC-B46A878EE9D7}">
      <dgm:prSet/>
      <dgm:spPr/>
      <dgm:t>
        <a:bodyPr/>
        <a:lstStyle/>
        <a:p>
          <a:endParaRPr lang="en-US"/>
        </a:p>
      </dgm:t>
    </dgm:pt>
    <dgm:pt modelId="{19B8DBA6-6301-4E53-9515-D7DD8BA2E429}">
      <dgm:prSet phldrT="[Text]" custT="1"/>
      <dgm:spPr/>
      <dgm:t>
        <a:bodyPr/>
        <a:lstStyle/>
        <a:p>
          <a:r>
            <a:rPr lang="en-US" sz="1000" dirty="0">
              <a:solidFill>
                <a:schemeClr val="tx1"/>
              </a:solidFill>
            </a:rPr>
            <a:t>Support 5 focus areas for QI </a:t>
          </a:r>
        </a:p>
        <a:p>
          <a:r>
            <a:rPr lang="en-US" sz="1000" dirty="0">
              <a:solidFill>
                <a:schemeClr val="tx1"/>
              </a:solidFill>
            </a:rPr>
            <a:t>(Critical incidents, Safety, Roadmap priorities) </a:t>
          </a:r>
        </a:p>
      </dgm:t>
    </dgm:pt>
    <dgm:pt modelId="{1B77A8E7-3D84-4159-A403-C8FCB235FB63}" type="parTrans" cxnId="{13F8F367-DC19-4623-B889-3E0CDD2EB71F}">
      <dgm:prSet/>
      <dgm:spPr/>
      <dgm:t>
        <a:bodyPr/>
        <a:lstStyle/>
        <a:p>
          <a:endParaRPr lang="en-US"/>
        </a:p>
      </dgm:t>
    </dgm:pt>
    <dgm:pt modelId="{7F31C83E-965F-450C-805E-F54071C52DF5}" type="sibTrans" cxnId="{13F8F367-DC19-4623-B889-3E0CDD2EB71F}">
      <dgm:prSet/>
      <dgm:spPr/>
      <dgm:t>
        <a:bodyPr/>
        <a:lstStyle/>
        <a:p>
          <a:endParaRPr lang="en-US"/>
        </a:p>
      </dgm:t>
    </dgm:pt>
    <dgm:pt modelId="{ABF56796-EC15-47A2-92B1-A8C04D7D5C95}">
      <dgm:prSet phldrT="[Text]" custT="1"/>
      <dgm:spPr/>
      <dgm:t>
        <a:bodyPr/>
        <a:lstStyle/>
        <a:p>
          <a:r>
            <a:rPr lang="en-US" sz="1000" dirty="0">
              <a:solidFill>
                <a:schemeClr val="tx1"/>
              </a:solidFill>
            </a:rPr>
            <a:t>Develop, Implement and integrate (Accreditation) Audit Requirements  </a:t>
          </a:r>
        </a:p>
      </dgm:t>
    </dgm:pt>
    <dgm:pt modelId="{CBEC0686-CA28-4E76-951A-6991EA1D1F8A}" type="parTrans" cxnId="{8B02DC41-3F1A-4A99-BB14-941659F33745}">
      <dgm:prSet/>
      <dgm:spPr/>
      <dgm:t>
        <a:bodyPr/>
        <a:lstStyle/>
        <a:p>
          <a:endParaRPr lang="en-US"/>
        </a:p>
      </dgm:t>
    </dgm:pt>
    <dgm:pt modelId="{8DA2D845-874C-4437-A960-EE08010CF3B2}" type="sibTrans" cxnId="{8B02DC41-3F1A-4A99-BB14-941659F33745}">
      <dgm:prSet/>
      <dgm:spPr/>
      <dgm:t>
        <a:bodyPr/>
        <a:lstStyle/>
        <a:p>
          <a:endParaRPr lang="en-US"/>
        </a:p>
      </dgm:t>
    </dgm:pt>
    <dgm:pt modelId="{8738FBD8-1028-46A4-BE59-5D5E80B2C732}">
      <dgm:prSet phldrT="[Text]" custT="1"/>
      <dgm:spPr/>
      <dgm:t>
        <a:bodyPr/>
        <a:lstStyle/>
        <a:p>
          <a:r>
            <a:rPr lang="en-US" sz="800" dirty="0">
              <a:solidFill>
                <a:schemeClr val="tx1"/>
              </a:solidFill>
            </a:rPr>
            <a:t>QSI / CMO</a:t>
          </a:r>
        </a:p>
      </dgm:t>
    </dgm:pt>
    <dgm:pt modelId="{CA30BE98-BDC2-48F7-BF0C-DE114E22C885}" type="parTrans" cxnId="{CECC693E-EA2F-48EB-8D2E-FBF8BAD9AA71}">
      <dgm:prSet/>
      <dgm:spPr/>
      <dgm:t>
        <a:bodyPr/>
        <a:lstStyle/>
        <a:p>
          <a:endParaRPr lang="en-US"/>
        </a:p>
      </dgm:t>
    </dgm:pt>
    <dgm:pt modelId="{ED522BC6-CC67-482A-90B2-852293DA45BF}" type="sibTrans" cxnId="{CECC693E-EA2F-48EB-8D2E-FBF8BAD9AA71}">
      <dgm:prSet/>
      <dgm:spPr/>
      <dgm:t>
        <a:bodyPr/>
        <a:lstStyle/>
        <a:p>
          <a:endParaRPr lang="en-US"/>
        </a:p>
      </dgm:t>
    </dgm:pt>
    <dgm:pt modelId="{BB706379-0F8C-4806-84AA-A4C114438010}">
      <dgm:prSet phldrT="[Text]" custT="1"/>
      <dgm:spPr/>
      <dgm:t>
        <a:bodyPr/>
        <a:lstStyle/>
        <a:p>
          <a:r>
            <a:rPr lang="en-US" sz="1000" dirty="0">
              <a:solidFill>
                <a:schemeClr val="tx1"/>
              </a:solidFill>
            </a:rPr>
            <a:t>QSOC</a:t>
          </a:r>
        </a:p>
      </dgm:t>
    </dgm:pt>
    <dgm:pt modelId="{892E1B18-2985-4554-8450-32430D915DDD}" type="parTrans" cxnId="{ACBFC5F3-D02B-40F0-9EC9-29F05B94AB31}">
      <dgm:prSet/>
      <dgm:spPr/>
      <dgm:t>
        <a:bodyPr/>
        <a:lstStyle/>
        <a:p>
          <a:endParaRPr lang="en-US"/>
        </a:p>
      </dgm:t>
    </dgm:pt>
    <dgm:pt modelId="{1CA0C345-907E-404A-85E1-E881EB902378}" type="sibTrans" cxnId="{ACBFC5F3-D02B-40F0-9EC9-29F05B94AB31}">
      <dgm:prSet/>
      <dgm:spPr/>
      <dgm:t>
        <a:bodyPr/>
        <a:lstStyle/>
        <a:p>
          <a:endParaRPr lang="en-US"/>
        </a:p>
      </dgm:t>
    </dgm:pt>
    <dgm:pt modelId="{4FB38636-CD1C-40D2-B272-538F507D351F}" type="pres">
      <dgm:prSet presAssocID="{57C31CD8-3799-4208-B368-65CCC34301FB}" presName="theList" presStyleCnt="0">
        <dgm:presLayoutVars>
          <dgm:dir/>
          <dgm:animLvl val="lvl"/>
          <dgm:resizeHandles val="exact"/>
        </dgm:presLayoutVars>
      </dgm:prSet>
      <dgm:spPr/>
    </dgm:pt>
    <dgm:pt modelId="{040874F4-F759-4F9E-ABDB-9261CCCE98DF}" type="pres">
      <dgm:prSet presAssocID="{239EE558-4798-4B43-8B50-2BB622778EF0}" presName="compNode" presStyleCnt="0"/>
      <dgm:spPr/>
    </dgm:pt>
    <dgm:pt modelId="{C1FB0746-885D-474B-91AB-BEAE3C4BBC4E}" type="pres">
      <dgm:prSet presAssocID="{239EE558-4798-4B43-8B50-2BB622778EF0}" presName="aNode" presStyleLbl="bgShp" presStyleIdx="0" presStyleCnt="3" custLinFactNeighborX="959"/>
      <dgm:spPr/>
    </dgm:pt>
    <dgm:pt modelId="{1ADB7CB9-4258-4B51-BD90-591092DC7926}" type="pres">
      <dgm:prSet presAssocID="{239EE558-4798-4B43-8B50-2BB622778EF0}" presName="textNode" presStyleLbl="bgShp" presStyleIdx="0" presStyleCnt="3"/>
      <dgm:spPr/>
    </dgm:pt>
    <dgm:pt modelId="{D546B562-83CD-4407-B98F-2193AFB32202}" type="pres">
      <dgm:prSet presAssocID="{239EE558-4798-4B43-8B50-2BB622778EF0}" presName="compChildNode" presStyleCnt="0"/>
      <dgm:spPr/>
    </dgm:pt>
    <dgm:pt modelId="{221F13E1-0EAC-46CC-8C2B-B81D239D270F}" type="pres">
      <dgm:prSet presAssocID="{239EE558-4798-4B43-8B50-2BB622778EF0}" presName="theInnerList" presStyleCnt="0"/>
      <dgm:spPr/>
    </dgm:pt>
    <dgm:pt modelId="{0CFDD93C-57FE-4427-BD93-F127F05201A0}" type="pres">
      <dgm:prSet presAssocID="{A303264C-2EFA-4E5C-89AC-02D88A9669B1}" presName="childNode" presStyleLbl="node1" presStyleIdx="0" presStyleCnt="11">
        <dgm:presLayoutVars>
          <dgm:bulletEnabled val="1"/>
        </dgm:presLayoutVars>
      </dgm:prSet>
      <dgm:spPr/>
    </dgm:pt>
    <dgm:pt modelId="{399F5CCE-E424-4661-A677-6974423618C8}" type="pres">
      <dgm:prSet presAssocID="{A303264C-2EFA-4E5C-89AC-02D88A9669B1}" presName="aSpace2" presStyleCnt="0"/>
      <dgm:spPr/>
    </dgm:pt>
    <dgm:pt modelId="{52B7EFC4-06DF-4EA4-A6AE-617B394D8329}" type="pres">
      <dgm:prSet presAssocID="{8266D111-188A-4B8C-9A50-E952D3A138B7}" presName="childNode" presStyleLbl="node1" presStyleIdx="1" presStyleCnt="11">
        <dgm:presLayoutVars>
          <dgm:bulletEnabled val="1"/>
        </dgm:presLayoutVars>
      </dgm:prSet>
      <dgm:spPr/>
    </dgm:pt>
    <dgm:pt modelId="{41DF3D73-1ECC-4386-AD18-B402CBEAEB17}" type="pres">
      <dgm:prSet presAssocID="{8266D111-188A-4B8C-9A50-E952D3A138B7}" presName="aSpace2" presStyleCnt="0"/>
      <dgm:spPr/>
    </dgm:pt>
    <dgm:pt modelId="{C9540242-1BD6-4BAB-B08B-7CB19A35C9A1}" type="pres">
      <dgm:prSet presAssocID="{F48CE45F-2A78-41B1-ADF2-168B5BDE8DAE}" presName="childNode" presStyleLbl="node1" presStyleIdx="2" presStyleCnt="11">
        <dgm:presLayoutVars>
          <dgm:bulletEnabled val="1"/>
        </dgm:presLayoutVars>
      </dgm:prSet>
      <dgm:spPr/>
    </dgm:pt>
    <dgm:pt modelId="{47FF58BE-C5AD-4EC3-AAC1-F7C5DE389002}" type="pres">
      <dgm:prSet presAssocID="{F48CE45F-2A78-41B1-ADF2-168B5BDE8DAE}" presName="aSpace2" presStyleCnt="0"/>
      <dgm:spPr/>
    </dgm:pt>
    <dgm:pt modelId="{536FE58E-68D7-467D-84B3-527D19DBBC18}" type="pres">
      <dgm:prSet presAssocID="{ABF56796-EC15-47A2-92B1-A8C04D7D5C95}" presName="childNode" presStyleLbl="node1" presStyleIdx="3" presStyleCnt="11">
        <dgm:presLayoutVars>
          <dgm:bulletEnabled val="1"/>
        </dgm:presLayoutVars>
      </dgm:prSet>
      <dgm:spPr/>
    </dgm:pt>
    <dgm:pt modelId="{03AE3813-63C0-4A8F-94C2-4D0C5736E5CC}" type="pres">
      <dgm:prSet presAssocID="{239EE558-4798-4B43-8B50-2BB622778EF0}" presName="aSpace" presStyleCnt="0"/>
      <dgm:spPr/>
    </dgm:pt>
    <dgm:pt modelId="{D72E1FD5-3BB3-4701-94F1-2099D3461FCC}" type="pres">
      <dgm:prSet presAssocID="{2E883929-CB61-4264-8A05-8B93083B1EC3}" presName="compNode" presStyleCnt="0"/>
      <dgm:spPr/>
    </dgm:pt>
    <dgm:pt modelId="{0E84C331-550D-454D-88C0-9B7DE47472C9}" type="pres">
      <dgm:prSet presAssocID="{2E883929-CB61-4264-8A05-8B93083B1EC3}" presName="aNode" presStyleLbl="bgShp" presStyleIdx="1" presStyleCnt="3"/>
      <dgm:spPr/>
    </dgm:pt>
    <dgm:pt modelId="{19D7B77D-149C-472C-9370-07504FE6F2C8}" type="pres">
      <dgm:prSet presAssocID="{2E883929-CB61-4264-8A05-8B93083B1EC3}" presName="textNode" presStyleLbl="bgShp" presStyleIdx="1" presStyleCnt="3"/>
      <dgm:spPr/>
    </dgm:pt>
    <dgm:pt modelId="{8FD72A5B-3776-41D4-9877-98D7EF4FFD9B}" type="pres">
      <dgm:prSet presAssocID="{2E883929-CB61-4264-8A05-8B93083B1EC3}" presName="compChildNode" presStyleCnt="0"/>
      <dgm:spPr/>
    </dgm:pt>
    <dgm:pt modelId="{974A3E6E-FF11-4BA8-92EB-54A924023224}" type="pres">
      <dgm:prSet presAssocID="{2E883929-CB61-4264-8A05-8B93083B1EC3}" presName="theInnerList" presStyleCnt="0"/>
      <dgm:spPr/>
    </dgm:pt>
    <dgm:pt modelId="{D6AE9CD7-A7F9-428F-8A90-9A6AEF832999}" type="pres">
      <dgm:prSet presAssocID="{2836554B-9648-4DC8-BC6D-9FDF1A7DB1E8}" presName="childNode" presStyleLbl="node1" presStyleIdx="4" presStyleCnt="11">
        <dgm:presLayoutVars>
          <dgm:bulletEnabled val="1"/>
        </dgm:presLayoutVars>
      </dgm:prSet>
      <dgm:spPr/>
    </dgm:pt>
    <dgm:pt modelId="{5A3690ED-3F2C-4D82-A532-9697980CCE9D}" type="pres">
      <dgm:prSet presAssocID="{2836554B-9648-4DC8-BC6D-9FDF1A7DB1E8}" presName="aSpace2" presStyleCnt="0"/>
      <dgm:spPr/>
    </dgm:pt>
    <dgm:pt modelId="{9BD06817-321C-4A64-B321-32199921A87C}" type="pres">
      <dgm:prSet presAssocID="{E1110532-7C31-450A-8FD4-327A17FFA1F9}" presName="childNode" presStyleLbl="node1" presStyleIdx="5" presStyleCnt="11">
        <dgm:presLayoutVars>
          <dgm:bulletEnabled val="1"/>
        </dgm:presLayoutVars>
      </dgm:prSet>
      <dgm:spPr/>
    </dgm:pt>
    <dgm:pt modelId="{13E59BE3-33DD-49AD-A0E8-E4BAD9E808C6}" type="pres">
      <dgm:prSet presAssocID="{E1110532-7C31-450A-8FD4-327A17FFA1F9}" presName="aSpace2" presStyleCnt="0"/>
      <dgm:spPr/>
    </dgm:pt>
    <dgm:pt modelId="{ABC31CE0-59DC-4A98-A80E-C58597B67C14}" type="pres">
      <dgm:prSet presAssocID="{19B8DBA6-6301-4E53-9515-D7DD8BA2E429}" presName="childNode" presStyleLbl="node1" presStyleIdx="6" presStyleCnt="11" custLinFactNeighborX="0" custLinFactNeighborY="-14865">
        <dgm:presLayoutVars>
          <dgm:bulletEnabled val="1"/>
        </dgm:presLayoutVars>
      </dgm:prSet>
      <dgm:spPr/>
    </dgm:pt>
    <dgm:pt modelId="{4588B0D7-9B17-4310-8064-A538958E31F7}" type="pres">
      <dgm:prSet presAssocID="{2E883929-CB61-4264-8A05-8B93083B1EC3}" presName="aSpace" presStyleCnt="0"/>
      <dgm:spPr/>
    </dgm:pt>
    <dgm:pt modelId="{84659422-9AAD-49AF-A15B-A6E243F2C906}" type="pres">
      <dgm:prSet presAssocID="{41998427-3D46-4D83-8116-3C49266D3DB5}" presName="compNode" presStyleCnt="0"/>
      <dgm:spPr/>
    </dgm:pt>
    <dgm:pt modelId="{C72505FC-D79D-498D-8E11-F7849D184E38}" type="pres">
      <dgm:prSet presAssocID="{41998427-3D46-4D83-8116-3C49266D3DB5}" presName="aNode" presStyleLbl="bgShp" presStyleIdx="2" presStyleCnt="3"/>
      <dgm:spPr/>
    </dgm:pt>
    <dgm:pt modelId="{E96EE5EE-353A-48F7-B765-0D4C08B3E88B}" type="pres">
      <dgm:prSet presAssocID="{41998427-3D46-4D83-8116-3C49266D3DB5}" presName="textNode" presStyleLbl="bgShp" presStyleIdx="2" presStyleCnt="3"/>
      <dgm:spPr/>
    </dgm:pt>
    <dgm:pt modelId="{F0A0E4F0-6B5A-4703-B241-6B29C756B9CC}" type="pres">
      <dgm:prSet presAssocID="{41998427-3D46-4D83-8116-3C49266D3DB5}" presName="compChildNode" presStyleCnt="0"/>
      <dgm:spPr/>
    </dgm:pt>
    <dgm:pt modelId="{6A08D3B2-52D3-471A-ACEC-C5D1E20A0EDE}" type="pres">
      <dgm:prSet presAssocID="{41998427-3D46-4D83-8116-3C49266D3DB5}" presName="theInnerList" presStyleCnt="0"/>
      <dgm:spPr/>
    </dgm:pt>
    <dgm:pt modelId="{3A7960E8-F6DA-434D-8D47-0B01740C8657}" type="pres">
      <dgm:prSet presAssocID="{B207A166-815A-4AEE-ABF4-81AB18439C93}" presName="childNode" presStyleLbl="node1" presStyleIdx="7" presStyleCnt="11">
        <dgm:presLayoutVars>
          <dgm:bulletEnabled val="1"/>
        </dgm:presLayoutVars>
      </dgm:prSet>
      <dgm:spPr/>
    </dgm:pt>
    <dgm:pt modelId="{F8E229E4-BC73-407B-A421-9D3360753E3F}" type="pres">
      <dgm:prSet presAssocID="{B207A166-815A-4AEE-ABF4-81AB18439C93}" presName="aSpace2" presStyleCnt="0"/>
      <dgm:spPr/>
    </dgm:pt>
    <dgm:pt modelId="{4C664401-6508-4982-924D-C9FD0F988815}" type="pres">
      <dgm:prSet presAssocID="{8E86742E-323F-408C-9208-A7F7393E19D9}" presName="childNode" presStyleLbl="node1" presStyleIdx="8" presStyleCnt="11">
        <dgm:presLayoutVars>
          <dgm:bulletEnabled val="1"/>
        </dgm:presLayoutVars>
      </dgm:prSet>
      <dgm:spPr/>
    </dgm:pt>
    <dgm:pt modelId="{CE9B1269-F73A-4974-A654-89F0B30130DC}" type="pres">
      <dgm:prSet presAssocID="{8E86742E-323F-408C-9208-A7F7393E19D9}" presName="aSpace2" presStyleCnt="0"/>
      <dgm:spPr/>
    </dgm:pt>
    <dgm:pt modelId="{998CC080-2DB0-42A8-8099-C5D743BA0500}" type="pres">
      <dgm:prSet presAssocID="{2A257500-B833-4F3B-8004-EA4E81DC7C5E}" presName="childNode" presStyleLbl="node1" presStyleIdx="9" presStyleCnt="11">
        <dgm:presLayoutVars>
          <dgm:bulletEnabled val="1"/>
        </dgm:presLayoutVars>
      </dgm:prSet>
      <dgm:spPr/>
    </dgm:pt>
    <dgm:pt modelId="{31AC2F9C-121A-4C82-AB50-C358D833C62D}" type="pres">
      <dgm:prSet presAssocID="{2A257500-B833-4F3B-8004-EA4E81DC7C5E}" presName="aSpace2" presStyleCnt="0"/>
      <dgm:spPr/>
    </dgm:pt>
    <dgm:pt modelId="{778F0950-6C40-4C78-A792-74E1B6DAA8FD}" type="pres">
      <dgm:prSet presAssocID="{BB706379-0F8C-4806-84AA-A4C114438010}" presName="childNode" presStyleLbl="node1" presStyleIdx="10" presStyleCnt="11">
        <dgm:presLayoutVars>
          <dgm:bulletEnabled val="1"/>
        </dgm:presLayoutVars>
      </dgm:prSet>
      <dgm:spPr/>
    </dgm:pt>
  </dgm:ptLst>
  <dgm:cxnLst>
    <dgm:cxn modelId="{94A5A700-3347-4AC2-BA22-905EE1A0CDCC}" type="presOf" srcId="{8266D111-188A-4B8C-9A50-E952D3A138B7}" destId="{52B7EFC4-06DF-4EA4-A6AE-617B394D8329}" srcOrd="0" destOrd="0" presId="urn:microsoft.com/office/officeart/2005/8/layout/lProcess2"/>
    <dgm:cxn modelId="{EBE58102-B59A-4E24-BED3-56DC71AE04A4}" type="presOf" srcId="{2E883929-CB61-4264-8A05-8B93083B1EC3}" destId="{19D7B77D-149C-472C-9370-07504FE6F2C8}" srcOrd="1" destOrd="0" presId="urn:microsoft.com/office/officeart/2005/8/layout/lProcess2"/>
    <dgm:cxn modelId="{BC8A5E04-80C6-4CBE-A03E-22B8B3446464}" type="presOf" srcId="{F48CE45F-2A78-41B1-ADF2-168B5BDE8DAE}" destId="{C9540242-1BD6-4BAB-B08B-7CB19A35C9A1}" srcOrd="0" destOrd="0" presId="urn:microsoft.com/office/officeart/2005/8/layout/lProcess2"/>
    <dgm:cxn modelId="{6F97A10E-0E2C-468A-8872-8BF01D034C73}" type="presOf" srcId="{2E883929-CB61-4264-8A05-8B93083B1EC3}" destId="{0E84C331-550D-454D-88C0-9B7DE47472C9}" srcOrd="0" destOrd="0" presId="urn:microsoft.com/office/officeart/2005/8/layout/lProcess2"/>
    <dgm:cxn modelId="{CA07F512-1123-4650-8F9D-E4EED229E51D}" srcId="{2E883929-CB61-4264-8A05-8B93083B1EC3}" destId="{2836554B-9648-4DC8-BC6D-9FDF1A7DB1E8}" srcOrd="0" destOrd="0" parTransId="{9462CBC0-F3DF-4338-9719-0DEE8255E1B7}" sibTransId="{CECAEF89-2AA0-435C-8F78-802F113334F1}"/>
    <dgm:cxn modelId="{E17E5F26-D866-4DAD-B82E-5F4BEB5FDC87}" srcId="{239EE558-4798-4B43-8B50-2BB622778EF0}" destId="{8266D111-188A-4B8C-9A50-E952D3A138B7}" srcOrd="1" destOrd="0" parTransId="{2A1AC50A-E64F-414B-B7E9-742187BFA8A0}" sibTransId="{2EC5FFDF-F2B4-41AE-BE53-098A69019739}"/>
    <dgm:cxn modelId="{EF233C27-F04E-4E5B-B117-C37E53E8F781}" type="presOf" srcId="{BB706379-0F8C-4806-84AA-A4C114438010}" destId="{778F0950-6C40-4C78-A792-74E1B6DAA8FD}" srcOrd="0" destOrd="0" presId="urn:microsoft.com/office/officeart/2005/8/layout/lProcess2"/>
    <dgm:cxn modelId="{CECC693E-EA2F-48EB-8D2E-FBF8BAD9AA71}" srcId="{8E86742E-323F-408C-9208-A7F7393E19D9}" destId="{8738FBD8-1028-46A4-BE59-5D5E80B2C732}" srcOrd="0" destOrd="0" parTransId="{CA30BE98-BDC2-48F7-BF0C-DE114E22C885}" sibTransId="{ED522BC6-CC67-482A-90B2-852293DA45BF}"/>
    <dgm:cxn modelId="{97C0285B-4A0D-4923-AC01-E3EF8CC5E4D1}" type="presOf" srcId="{2A257500-B833-4F3B-8004-EA4E81DC7C5E}" destId="{998CC080-2DB0-42A8-8099-C5D743BA0500}" srcOrd="0" destOrd="0" presId="urn:microsoft.com/office/officeart/2005/8/layout/lProcess2"/>
    <dgm:cxn modelId="{E234C45B-BB4C-452B-989F-43DA0FAAF4F7}" type="presOf" srcId="{ABF56796-EC15-47A2-92B1-A8C04D7D5C95}" destId="{536FE58E-68D7-467D-84B3-527D19DBBC18}" srcOrd="0" destOrd="0" presId="urn:microsoft.com/office/officeart/2005/8/layout/lProcess2"/>
    <dgm:cxn modelId="{8B02DC41-3F1A-4A99-BB14-941659F33745}" srcId="{239EE558-4798-4B43-8B50-2BB622778EF0}" destId="{ABF56796-EC15-47A2-92B1-A8C04D7D5C95}" srcOrd="3" destOrd="0" parTransId="{CBEC0686-CA28-4E76-951A-6991EA1D1F8A}" sibTransId="{8DA2D845-874C-4437-A960-EE08010CF3B2}"/>
    <dgm:cxn modelId="{F9E41343-EFD6-4962-BA6A-1C1B6F6CE9B0}" type="presOf" srcId="{3E565972-BCC5-4D35-A216-6C690ACB4738}" destId="{3A7960E8-F6DA-434D-8D47-0B01740C8657}" srcOrd="0" destOrd="1" presId="urn:microsoft.com/office/officeart/2005/8/layout/lProcess2"/>
    <dgm:cxn modelId="{25872645-05FF-4370-9F51-00DB23E8AE1B}" type="presOf" srcId="{B207A166-815A-4AEE-ABF4-81AB18439C93}" destId="{3A7960E8-F6DA-434D-8D47-0B01740C8657}" srcOrd="0" destOrd="0" presId="urn:microsoft.com/office/officeart/2005/8/layout/lProcess2"/>
    <dgm:cxn modelId="{EEC33E65-67B3-43EE-9E31-FD8C55F20B46}" type="presOf" srcId="{A303264C-2EFA-4E5C-89AC-02D88A9669B1}" destId="{0CFDD93C-57FE-4427-BD93-F127F05201A0}" srcOrd="0" destOrd="0" presId="urn:microsoft.com/office/officeart/2005/8/layout/lProcess2"/>
    <dgm:cxn modelId="{0FFF2B47-D68D-4A83-8D2A-B23D95F7F11E}" type="presOf" srcId="{239EE558-4798-4B43-8B50-2BB622778EF0}" destId="{C1FB0746-885D-474B-91AB-BEAE3C4BBC4E}" srcOrd="0" destOrd="0" presId="urn:microsoft.com/office/officeart/2005/8/layout/lProcess2"/>
    <dgm:cxn modelId="{8D863C47-51E3-4C7D-9CDF-9E43473C87E1}" type="presOf" srcId="{19B8DBA6-6301-4E53-9515-D7DD8BA2E429}" destId="{ABC31CE0-59DC-4A98-A80E-C58597B67C14}" srcOrd="0" destOrd="0" presId="urn:microsoft.com/office/officeart/2005/8/layout/lProcess2"/>
    <dgm:cxn modelId="{13F8F367-DC19-4623-B889-3E0CDD2EB71F}" srcId="{2E883929-CB61-4264-8A05-8B93083B1EC3}" destId="{19B8DBA6-6301-4E53-9515-D7DD8BA2E429}" srcOrd="2" destOrd="0" parTransId="{1B77A8E7-3D84-4159-A403-C8FCB235FB63}" sibTransId="{7F31C83E-965F-450C-805E-F54071C52DF5}"/>
    <dgm:cxn modelId="{9F1BC16A-54D6-48BC-9B33-A803BC1E9092}" srcId="{2E883929-CB61-4264-8A05-8B93083B1EC3}" destId="{E1110532-7C31-450A-8FD4-327A17FFA1F9}" srcOrd="1" destOrd="0" parTransId="{83B1279B-7118-4B13-9693-E880E7095E9F}" sibTransId="{B0CDCF60-EF06-4896-B408-3DD6C0FCB8C0}"/>
    <dgm:cxn modelId="{9B23EB6D-B74E-473B-8AA4-352E2580BEA9}" type="presOf" srcId="{41998427-3D46-4D83-8116-3C49266D3DB5}" destId="{C72505FC-D79D-498D-8E11-F7849D184E38}" srcOrd="0" destOrd="0" presId="urn:microsoft.com/office/officeart/2005/8/layout/lProcess2"/>
    <dgm:cxn modelId="{33045F56-9F37-440F-9BE1-7FA48EB70CFD}" srcId="{57C31CD8-3799-4208-B368-65CCC34301FB}" destId="{2E883929-CB61-4264-8A05-8B93083B1EC3}" srcOrd="1" destOrd="0" parTransId="{0CDEE500-219D-412B-A76D-5B02DDEAE008}" sibTransId="{7520FB70-6178-46BB-822A-C102524E4246}"/>
    <dgm:cxn modelId="{E3741957-3E2D-40DC-8B3A-EBD6A08514C6}" type="presOf" srcId="{57C31CD8-3799-4208-B368-65CCC34301FB}" destId="{4FB38636-CD1C-40D2-B272-538F507D351F}" srcOrd="0" destOrd="0" presId="urn:microsoft.com/office/officeart/2005/8/layout/lProcess2"/>
    <dgm:cxn modelId="{CF14A989-0962-4BB5-A224-1CDD97DACD2F}" type="presOf" srcId="{2836554B-9648-4DC8-BC6D-9FDF1A7DB1E8}" destId="{D6AE9CD7-A7F9-428F-8A90-9A6AEF832999}" srcOrd="0" destOrd="0" presId="urn:microsoft.com/office/officeart/2005/8/layout/lProcess2"/>
    <dgm:cxn modelId="{A4671D9D-C4BE-4F0C-8E90-326CE8DB25F4}" srcId="{57C31CD8-3799-4208-B368-65CCC34301FB}" destId="{239EE558-4798-4B43-8B50-2BB622778EF0}" srcOrd="0" destOrd="0" parTransId="{002C66A5-2836-448D-A8C3-B045D144EC6D}" sibTransId="{F7A4105E-1096-46FA-BB13-FBF98EFC7BEF}"/>
    <dgm:cxn modelId="{8A80A2A8-566B-4152-8316-0F0705CD3D28}" type="presOf" srcId="{8E86742E-323F-408C-9208-A7F7393E19D9}" destId="{4C664401-6508-4982-924D-C9FD0F988815}" srcOrd="0" destOrd="0" presId="urn:microsoft.com/office/officeart/2005/8/layout/lProcess2"/>
    <dgm:cxn modelId="{F5D41DAB-0D71-4C10-8EFE-97251D01D634}" type="presOf" srcId="{E1110532-7C31-450A-8FD4-327A17FFA1F9}" destId="{9BD06817-321C-4A64-B321-32199921A87C}" srcOrd="0" destOrd="0" presId="urn:microsoft.com/office/officeart/2005/8/layout/lProcess2"/>
    <dgm:cxn modelId="{6BE99BAF-F706-4CEF-842A-826027BA6DC9}" srcId="{41998427-3D46-4D83-8116-3C49266D3DB5}" destId="{2A257500-B833-4F3B-8004-EA4E81DC7C5E}" srcOrd="2" destOrd="0" parTransId="{4E99C982-FB61-48FC-8B71-BC9E18D6B147}" sibTransId="{123649D4-5DA8-4A2D-9629-9B98A187E7CC}"/>
    <dgm:cxn modelId="{D1C833B9-33D6-44C3-9974-615078FDEC34}" type="presOf" srcId="{239EE558-4798-4B43-8B50-2BB622778EF0}" destId="{1ADB7CB9-4258-4B51-BD90-591092DC7926}" srcOrd="1" destOrd="0" presId="urn:microsoft.com/office/officeart/2005/8/layout/lProcess2"/>
    <dgm:cxn modelId="{C839F1C3-379F-441D-B0CA-B787073B3C3E}" srcId="{239EE558-4798-4B43-8B50-2BB622778EF0}" destId="{A303264C-2EFA-4E5C-89AC-02D88A9669B1}" srcOrd="0" destOrd="0" parTransId="{A0EC4FD8-2087-44C1-AF74-81167E9AB32E}" sibTransId="{781D099D-BD52-4F13-80E2-867553080365}"/>
    <dgm:cxn modelId="{C0BFBFC5-4AB0-4A28-A436-E5F8131DBF37}" srcId="{41998427-3D46-4D83-8116-3C49266D3DB5}" destId="{B207A166-815A-4AEE-ABF4-81AB18439C93}" srcOrd="0" destOrd="0" parTransId="{8AE52B40-6CAF-464D-B9FA-72B31A74FF92}" sibTransId="{5991D52E-26BA-4132-9673-C2DD939E70B3}"/>
    <dgm:cxn modelId="{4C0DD3C7-54AF-4860-BC67-D90A44FEF99D}" srcId="{57C31CD8-3799-4208-B368-65CCC34301FB}" destId="{41998427-3D46-4D83-8116-3C49266D3DB5}" srcOrd="2" destOrd="0" parTransId="{BED04FF9-CCBA-4BDE-81B6-F27D691191B2}" sibTransId="{A66BC591-A868-464A-93ED-3EB7B3E3FED8}"/>
    <dgm:cxn modelId="{293A57C9-B231-46B2-AC06-281ADB6B5405}" type="presOf" srcId="{41998427-3D46-4D83-8116-3C49266D3DB5}" destId="{E96EE5EE-353A-48F7-B765-0D4C08B3E88B}" srcOrd="1" destOrd="0" presId="urn:microsoft.com/office/officeart/2005/8/layout/lProcess2"/>
    <dgm:cxn modelId="{17B35ED1-85DD-483D-99E3-2C4EB27C0445}" srcId="{239EE558-4798-4B43-8B50-2BB622778EF0}" destId="{F48CE45F-2A78-41B1-ADF2-168B5BDE8DAE}" srcOrd="2" destOrd="0" parTransId="{23D425F7-FDB5-4AA9-860B-A83C4B6C0ED4}" sibTransId="{83B4F0D4-04C7-45CF-8CC2-61DBD8038E59}"/>
    <dgm:cxn modelId="{FBF825E2-A893-4F00-8DCC-B46A878EE9D7}" srcId="{B207A166-815A-4AEE-ABF4-81AB18439C93}" destId="{3E565972-BCC5-4D35-A216-6C690ACB4738}" srcOrd="0" destOrd="0" parTransId="{61BF3E7A-52EB-45B1-B151-B93E8870355F}" sibTransId="{27CB2B88-5D18-4E0E-902F-BAF69C5E93E8}"/>
    <dgm:cxn modelId="{063123EA-B354-4C60-AB6D-D171930DF3F9}" srcId="{41998427-3D46-4D83-8116-3C49266D3DB5}" destId="{8E86742E-323F-408C-9208-A7F7393E19D9}" srcOrd="1" destOrd="0" parTransId="{DB6FB677-7DB5-49B4-AA5F-DBD35937CCFF}" sibTransId="{63764990-53F0-4028-92D0-28A16AD6606C}"/>
    <dgm:cxn modelId="{F30758F3-1E38-4AA0-8520-E3B12015BE3C}" type="presOf" srcId="{8738FBD8-1028-46A4-BE59-5D5E80B2C732}" destId="{4C664401-6508-4982-924D-C9FD0F988815}" srcOrd="0" destOrd="1" presId="urn:microsoft.com/office/officeart/2005/8/layout/lProcess2"/>
    <dgm:cxn modelId="{ACBFC5F3-D02B-40F0-9EC9-29F05B94AB31}" srcId="{41998427-3D46-4D83-8116-3C49266D3DB5}" destId="{BB706379-0F8C-4806-84AA-A4C114438010}" srcOrd="3" destOrd="0" parTransId="{892E1B18-2985-4554-8450-32430D915DDD}" sibTransId="{1CA0C345-907E-404A-85E1-E881EB902378}"/>
    <dgm:cxn modelId="{710B1A75-268C-47D5-9ACE-17AF08F92FD9}" type="presParOf" srcId="{4FB38636-CD1C-40D2-B272-538F507D351F}" destId="{040874F4-F759-4F9E-ABDB-9261CCCE98DF}" srcOrd="0" destOrd="0" presId="urn:microsoft.com/office/officeart/2005/8/layout/lProcess2"/>
    <dgm:cxn modelId="{0FAF554A-A1CB-4CB6-B7E3-60EF8C86975C}" type="presParOf" srcId="{040874F4-F759-4F9E-ABDB-9261CCCE98DF}" destId="{C1FB0746-885D-474B-91AB-BEAE3C4BBC4E}" srcOrd="0" destOrd="0" presId="urn:microsoft.com/office/officeart/2005/8/layout/lProcess2"/>
    <dgm:cxn modelId="{A2353D5B-50DC-4B87-B68B-A16CCF0E0AE4}" type="presParOf" srcId="{040874F4-F759-4F9E-ABDB-9261CCCE98DF}" destId="{1ADB7CB9-4258-4B51-BD90-591092DC7926}" srcOrd="1" destOrd="0" presId="urn:microsoft.com/office/officeart/2005/8/layout/lProcess2"/>
    <dgm:cxn modelId="{70DE8F88-811E-4AFC-9004-6FA7CDAA9E40}" type="presParOf" srcId="{040874F4-F759-4F9E-ABDB-9261CCCE98DF}" destId="{D546B562-83CD-4407-B98F-2193AFB32202}" srcOrd="2" destOrd="0" presId="urn:microsoft.com/office/officeart/2005/8/layout/lProcess2"/>
    <dgm:cxn modelId="{E0882AAC-6B85-4FA3-8040-4EDD8C959DC6}" type="presParOf" srcId="{D546B562-83CD-4407-B98F-2193AFB32202}" destId="{221F13E1-0EAC-46CC-8C2B-B81D239D270F}" srcOrd="0" destOrd="0" presId="urn:microsoft.com/office/officeart/2005/8/layout/lProcess2"/>
    <dgm:cxn modelId="{24C61071-F501-49DF-A87A-A5F8E3691346}" type="presParOf" srcId="{221F13E1-0EAC-46CC-8C2B-B81D239D270F}" destId="{0CFDD93C-57FE-4427-BD93-F127F05201A0}" srcOrd="0" destOrd="0" presId="urn:microsoft.com/office/officeart/2005/8/layout/lProcess2"/>
    <dgm:cxn modelId="{8341ACCB-93FD-469F-ABD3-416C6556092F}" type="presParOf" srcId="{221F13E1-0EAC-46CC-8C2B-B81D239D270F}" destId="{399F5CCE-E424-4661-A677-6974423618C8}" srcOrd="1" destOrd="0" presId="urn:microsoft.com/office/officeart/2005/8/layout/lProcess2"/>
    <dgm:cxn modelId="{FB7F6312-0F4F-46B2-BA70-51275797853D}" type="presParOf" srcId="{221F13E1-0EAC-46CC-8C2B-B81D239D270F}" destId="{52B7EFC4-06DF-4EA4-A6AE-617B394D8329}" srcOrd="2" destOrd="0" presId="urn:microsoft.com/office/officeart/2005/8/layout/lProcess2"/>
    <dgm:cxn modelId="{5033C86B-C5DD-4EB5-91C8-C19A24210D76}" type="presParOf" srcId="{221F13E1-0EAC-46CC-8C2B-B81D239D270F}" destId="{41DF3D73-1ECC-4386-AD18-B402CBEAEB17}" srcOrd="3" destOrd="0" presId="urn:microsoft.com/office/officeart/2005/8/layout/lProcess2"/>
    <dgm:cxn modelId="{93345B69-8727-4EB8-AD67-21FD727A4AB3}" type="presParOf" srcId="{221F13E1-0EAC-46CC-8C2B-B81D239D270F}" destId="{C9540242-1BD6-4BAB-B08B-7CB19A35C9A1}" srcOrd="4" destOrd="0" presId="urn:microsoft.com/office/officeart/2005/8/layout/lProcess2"/>
    <dgm:cxn modelId="{3969AA41-7E89-46C6-910C-383952EB5C79}" type="presParOf" srcId="{221F13E1-0EAC-46CC-8C2B-B81D239D270F}" destId="{47FF58BE-C5AD-4EC3-AAC1-F7C5DE389002}" srcOrd="5" destOrd="0" presId="urn:microsoft.com/office/officeart/2005/8/layout/lProcess2"/>
    <dgm:cxn modelId="{9109B4BE-5681-440B-92D3-C5813FA11328}" type="presParOf" srcId="{221F13E1-0EAC-46CC-8C2B-B81D239D270F}" destId="{536FE58E-68D7-467D-84B3-527D19DBBC18}" srcOrd="6" destOrd="0" presId="urn:microsoft.com/office/officeart/2005/8/layout/lProcess2"/>
    <dgm:cxn modelId="{7D5D362C-3298-4527-9710-4CF3C07FF3A2}" type="presParOf" srcId="{4FB38636-CD1C-40D2-B272-538F507D351F}" destId="{03AE3813-63C0-4A8F-94C2-4D0C5736E5CC}" srcOrd="1" destOrd="0" presId="urn:microsoft.com/office/officeart/2005/8/layout/lProcess2"/>
    <dgm:cxn modelId="{8A385EA0-0A40-451E-B985-2E62F16EFC02}" type="presParOf" srcId="{4FB38636-CD1C-40D2-B272-538F507D351F}" destId="{D72E1FD5-3BB3-4701-94F1-2099D3461FCC}" srcOrd="2" destOrd="0" presId="urn:microsoft.com/office/officeart/2005/8/layout/lProcess2"/>
    <dgm:cxn modelId="{44735FF8-F9E1-4FF7-8E83-4EF899977F50}" type="presParOf" srcId="{D72E1FD5-3BB3-4701-94F1-2099D3461FCC}" destId="{0E84C331-550D-454D-88C0-9B7DE47472C9}" srcOrd="0" destOrd="0" presId="urn:microsoft.com/office/officeart/2005/8/layout/lProcess2"/>
    <dgm:cxn modelId="{7C70E16D-6494-45B4-A84A-702A049D2FBD}" type="presParOf" srcId="{D72E1FD5-3BB3-4701-94F1-2099D3461FCC}" destId="{19D7B77D-149C-472C-9370-07504FE6F2C8}" srcOrd="1" destOrd="0" presId="urn:microsoft.com/office/officeart/2005/8/layout/lProcess2"/>
    <dgm:cxn modelId="{BE6A9C33-0396-48D4-81DE-2FCAE17ABF20}" type="presParOf" srcId="{D72E1FD5-3BB3-4701-94F1-2099D3461FCC}" destId="{8FD72A5B-3776-41D4-9877-98D7EF4FFD9B}" srcOrd="2" destOrd="0" presId="urn:microsoft.com/office/officeart/2005/8/layout/lProcess2"/>
    <dgm:cxn modelId="{B0298188-1B0A-4982-8EF6-B8431E3D99ED}" type="presParOf" srcId="{8FD72A5B-3776-41D4-9877-98D7EF4FFD9B}" destId="{974A3E6E-FF11-4BA8-92EB-54A924023224}" srcOrd="0" destOrd="0" presId="urn:microsoft.com/office/officeart/2005/8/layout/lProcess2"/>
    <dgm:cxn modelId="{B7C1C529-409E-451A-85C5-93029F1DACD1}" type="presParOf" srcId="{974A3E6E-FF11-4BA8-92EB-54A924023224}" destId="{D6AE9CD7-A7F9-428F-8A90-9A6AEF832999}" srcOrd="0" destOrd="0" presId="urn:microsoft.com/office/officeart/2005/8/layout/lProcess2"/>
    <dgm:cxn modelId="{4930D87E-00C2-4986-B9D5-749FF95297F4}" type="presParOf" srcId="{974A3E6E-FF11-4BA8-92EB-54A924023224}" destId="{5A3690ED-3F2C-4D82-A532-9697980CCE9D}" srcOrd="1" destOrd="0" presId="urn:microsoft.com/office/officeart/2005/8/layout/lProcess2"/>
    <dgm:cxn modelId="{48731563-A7DD-445E-BE28-FD657524F169}" type="presParOf" srcId="{974A3E6E-FF11-4BA8-92EB-54A924023224}" destId="{9BD06817-321C-4A64-B321-32199921A87C}" srcOrd="2" destOrd="0" presId="urn:microsoft.com/office/officeart/2005/8/layout/lProcess2"/>
    <dgm:cxn modelId="{9243E987-D285-4046-8FC8-0BCBD54F9276}" type="presParOf" srcId="{974A3E6E-FF11-4BA8-92EB-54A924023224}" destId="{13E59BE3-33DD-49AD-A0E8-E4BAD9E808C6}" srcOrd="3" destOrd="0" presId="urn:microsoft.com/office/officeart/2005/8/layout/lProcess2"/>
    <dgm:cxn modelId="{C8A7AB2A-A27D-416A-A6AE-6124011AC5ED}" type="presParOf" srcId="{974A3E6E-FF11-4BA8-92EB-54A924023224}" destId="{ABC31CE0-59DC-4A98-A80E-C58597B67C14}" srcOrd="4" destOrd="0" presId="urn:microsoft.com/office/officeart/2005/8/layout/lProcess2"/>
    <dgm:cxn modelId="{52E18CD8-0834-476E-983B-9DF5272B28B4}" type="presParOf" srcId="{4FB38636-CD1C-40D2-B272-538F507D351F}" destId="{4588B0D7-9B17-4310-8064-A538958E31F7}" srcOrd="3" destOrd="0" presId="urn:microsoft.com/office/officeart/2005/8/layout/lProcess2"/>
    <dgm:cxn modelId="{B47275D9-3F37-4ECA-9E64-EF76A6040270}" type="presParOf" srcId="{4FB38636-CD1C-40D2-B272-538F507D351F}" destId="{84659422-9AAD-49AF-A15B-A6E243F2C906}" srcOrd="4" destOrd="0" presId="urn:microsoft.com/office/officeart/2005/8/layout/lProcess2"/>
    <dgm:cxn modelId="{E93CA9C3-2332-43E7-8101-38002CF58514}" type="presParOf" srcId="{84659422-9AAD-49AF-A15B-A6E243F2C906}" destId="{C72505FC-D79D-498D-8E11-F7849D184E38}" srcOrd="0" destOrd="0" presId="urn:microsoft.com/office/officeart/2005/8/layout/lProcess2"/>
    <dgm:cxn modelId="{CD5F7B97-6945-4844-8A1E-B2D152DA60FF}" type="presParOf" srcId="{84659422-9AAD-49AF-A15B-A6E243F2C906}" destId="{E96EE5EE-353A-48F7-B765-0D4C08B3E88B}" srcOrd="1" destOrd="0" presId="urn:microsoft.com/office/officeart/2005/8/layout/lProcess2"/>
    <dgm:cxn modelId="{86A49F03-3431-4575-A2C6-18C994E8E2E2}" type="presParOf" srcId="{84659422-9AAD-49AF-A15B-A6E243F2C906}" destId="{F0A0E4F0-6B5A-4703-B241-6B29C756B9CC}" srcOrd="2" destOrd="0" presId="urn:microsoft.com/office/officeart/2005/8/layout/lProcess2"/>
    <dgm:cxn modelId="{E8F79775-2224-4531-99A5-39958AA1222B}" type="presParOf" srcId="{F0A0E4F0-6B5A-4703-B241-6B29C756B9CC}" destId="{6A08D3B2-52D3-471A-ACEC-C5D1E20A0EDE}" srcOrd="0" destOrd="0" presId="urn:microsoft.com/office/officeart/2005/8/layout/lProcess2"/>
    <dgm:cxn modelId="{AA5FF71D-90A7-4C0A-9F46-205EE808E8CC}" type="presParOf" srcId="{6A08D3B2-52D3-471A-ACEC-C5D1E20A0EDE}" destId="{3A7960E8-F6DA-434D-8D47-0B01740C8657}" srcOrd="0" destOrd="0" presId="urn:microsoft.com/office/officeart/2005/8/layout/lProcess2"/>
    <dgm:cxn modelId="{F2C69EF1-0A35-4722-A37C-1ED967AF8EF7}" type="presParOf" srcId="{6A08D3B2-52D3-471A-ACEC-C5D1E20A0EDE}" destId="{F8E229E4-BC73-407B-A421-9D3360753E3F}" srcOrd="1" destOrd="0" presId="urn:microsoft.com/office/officeart/2005/8/layout/lProcess2"/>
    <dgm:cxn modelId="{279B2666-25A5-4809-BFF4-640F518E5F7F}" type="presParOf" srcId="{6A08D3B2-52D3-471A-ACEC-C5D1E20A0EDE}" destId="{4C664401-6508-4982-924D-C9FD0F988815}" srcOrd="2" destOrd="0" presId="urn:microsoft.com/office/officeart/2005/8/layout/lProcess2"/>
    <dgm:cxn modelId="{3F059CE3-2921-4874-A04B-0F96F8385C40}" type="presParOf" srcId="{6A08D3B2-52D3-471A-ACEC-C5D1E20A0EDE}" destId="{CE9B1269-F73A-4974-A654-89F0B30130DC}" srcOrd="3" destOrd="0" presId="urn:microsoft.com/office/officeart/2005/8/layout/lProcess2"/>
    <dgm:cxn modelId="{F1BE29CA-82A1-40B4-87F1-EA9830348C42}" type="presParOf" srcId="{6A08D3B2-52D3-471A-ACEC-C5D1E20A0EDE}" destId="{998CC080-2DB0-42A8-8099-C5D743BA0500}" srcOrd="4" destOrd="0" presId="urn:microsoft.com/office/officeart/2005/8/layout/lProcess2"/>
    <dgm:cxn modelId="{93C30F0B-0046-488A-9C41-E5A257139641}" type="presParOf" srcId="{6A08D3B2-52D3-471A-ACEC-C5D1E20A0EDE}" destId="{31AC2F9C-121A-4C82-AB50-C358D833C62D}" srcOrd="5" destOrd="0" presId="urn:microsoft.com/office/officeart/2005/8/layout/lProcess2"/>
    <dgm:cxn modelId="{B44E9F8D-3B1E-49F1-BC7B-0BB125302E0D}" type="presParOf" srcId="{6A08D3B2-52D3-471A-ACEC-C5D1E20A0EDE}" destId="{778F0950-6C40-4C78-A792-74E1B6DAA8FD}" srcOrd="6"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FB0746-885D-474B-91AB-BEAE3C4BBC4E}">
      <dsp:nvSpPr>
        <dsp:cNvPr id="0" name=""/>
        <dsp:cNvSpPr/>
      </dsp:nvSpPr>
      <dsp:spPr>
        <a:xfrm>
          <a:off x="25671" y="0"/>
          <a:ext cx="2573641" cy="407035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Measurement, Information Flow &amp; Visibility</a:t>
          </a:r>
        </a:p>
      </dsp:txBody>
      <dsp:txXfrm>
        <a:off x="25671" y="0"/>
        <a:ext cx="2573641" cy="1221105"/>
      </dsp:txXfrm>
    </dsp:sp>
    <dsp:sp modelId="{0CFDD93C-57FE-4427-BD93-F127F05201A0}">
      <dsp:nvSpPr>
        <dsp:cNvPr id="0" name=""/>
        <dsp:cNvSpPr/>
      </dsp:nvSpPr>
      <dsp:spPr>
        <a:xfrm>
          <a:off x="258353" y="1221204"/>
          <a:ext cx="2058913" cy="59296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Integrated Q&amp;S Dashboard</a:t>
          </a:r>
        </a:p>
      </dsp:txBody>
      <dsp:txXfrm>
        <a:off x="275720" y="1238571"/>
        <a:ext cx="2024179" cy="558229"/>
      </dsp:txXfrm>
    </dsp:sp>
    <dsp:sp modelId="{52B7EFC4-06DF-4EA4-A6AE-617B394D8329}">
      <dsp:nvSpPr>
        <dsp:cNvPr id="0" name=""/>
        <dsp:cNvSpPr/>
      </dsp:nvSpPr>
      <dsp:spPr>
        <a:xfrm>
          <a:off x="258353" y="1905392"/>
          <a:ext cx="2058913" cy="59296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Performance Measurement Framework</a:t>
          </a:r>
        </a:p>
      </dsp:txBody>
      <dsp:txXfrm>
        <a:off x="275720" y="1922759"/>
        <a:ext cx="2024179" cy="558229"/>
      </dsp:txXfrm>
    </dsp:sp>
    <dsp:sp modelId="{C9540242-1BD6-4BAB-B08B-7CB19A35C9A1}">
      <dsp:nvSpPr>
        <dsp:cNvPr id="0" name=""/>
        <dsp:cNvSpPr/>
      </dsp:nvSpPr>
      <dsp:spPr>
        <a:xfrm>
          <a:off x="258353" y="2589581"/>
          <a:ext cx="2058913" cy="59296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Continue info flow from Q&amp;S Related committees to QSOC/ELT /QSC</a:t>
          </a:r>
        </a:p>
      </dsp:txBody>
      <dsp:txXfrm>
        <a:off x="275720" y="2606948"/>
        <a:ext cx="2024179" cy="558229"/>
      </dsp:txXfrm>
    </dsp:sp>
    <dsp:sp modelId="{536FE58E-68D7-467D-84B3-527D19DBBC18}">
      <dsp:nvSpPr>
        <dsp:cNvPr id="0" name=""/>
        <dsp:cNvSpPr/>
      </dsp:nvSpPr>
      <dsp:spPr>
        <a:xfrm>
          <a:off x="258353" y="3273769"/>
          <a:ext cx="2058913" cy="592963"/>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Develop, Implement and integrate (Accreditation) Audit Requirements  </a:t>
          </a:r>
        </a:p>
      </dsp:txBody>
      <dsp:txXfrm>
        <a:off x="275720" y="3291136"/>
        <a:ext cx="2024179" cy="558229"/>
      </dsp:txXfrm>
    </dsp:sp>
    <dsp:sp modelId="{0E84C331-550D-454D-88C0-9B7DE47472C9}">
      <dsp:nvSpPr>
        <dsp:cNvPr id="0" name=""/>
        <dsp:cNvSpPr/>
      </dsp:nvSpPr>
      <dsp:spPr>
        <a:xfrm>
          <a:off x="2767654" y="0"/>
          <a:ext cx="2573641" cy="407035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Quality Improvement</a:t>
          </a:r>
        </a:p>
      </dsp:txBody>
      <dsp:txXfrm>
        <a:off x="2767654" y="0"/>
        <a:ext cx="2573641" cy="1221105"/>
      </dsp:txXfrm>
    </dsp:sp>
    <dsp:sp modelId="{D6AE9CD7-A7F9-428F-8A90-9A6AEF832999}">
      <dsp:nvSpPr>
        <dsp:cNvPr id="0" name=""/>
        <dsp:cNvSpPr/>
      </dsp:nvSpPr>
      <dsp:spPr>
        <a:xfrm>
          <a:off x="3025018" y="1221452"/>
          <a:ext cx="2058913" cy="799660"/>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Cascading Measurement Deployment Plan Implemented</a:t>
          </a:r>
        </a:p>
      </dsp:txBody>
      <dsp:txXfrm>
        <a:off x="3048439" y="1244873"/>
        <a:ext cx="2012071" cy="752818"/>
      </dsp:txXfrm>
    </dsp:sp>
    <dsp:sp modelId="{9BD06817-321C-4A64-B321-32199921A87C}">
      <dsp:nvSpPr>
        <dsp:cNvPr id="0" name=""/>
        <dsp:cNvSpPr/>
      </dsp:nvSpPr>
      <dsp:spPr>
        <a:xfrm>
          <a:off x="3025018" y="2144138"/>
          <a:ext cx="2058913" cy="79966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QI Deployment Plan</a:t>
          </a:r>
        </a:p>
      </dsp:txBody>
      <dsp:txXfrm>
        <a:off x="3048439" y="2167559"/>
        <a:ext cx="2012071" cy="752818"/>
      </dsp:txXfrm>
    </dsp:sp>
    <dsp:sp modelId="{ABC31CE0-59DC-4A98-A80E-C58597B67C14}">
      <dsp:nvSpPr>
        <dsp:cNvPr id="0" name=""/>
        <dsp:cNvSpPr/>
      </dsp:nvSpPr>
      <dsp:spPr>
        <a:xfrm>
          <a:off x="3025018" y="3048536"/>
          <a:ext cx="2058913" cy="79966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Support 5 focus areas for QI </a:t>
          </a:r>
        </a:p>
        <a:p>
          <a:pPr marL="0" lvl="0" indent="0" algn="ctr" defTabSz="444500">
            <a:lnSpc>
              <a:spcPct val="90000"/>
            </a:lnSpc>
            <a:spcBef>
              <a:spcPct val="0"/>
            </a:spcBef>
            <a:spcAft>
              <a:spcPct val="35000"/>
            </a:spcAft>
            <a:buNone/>
          </a:pPr>
          <a:r>
            <a:rPr lang="en-US" sz="1000" kern="1200" dirty="0">
              <a:solidFill>
                <a:schemeClr val="tx1"/>
              </a:solidFill>
            </a:rPr>
            <a:t>(Critical incidents, Safety, Roadmap priorities) </a:t>
          </a:r>
        </a:p>
      </dsp:txBody>
      <dsp:txXfrm>
        <a:off x="3048439" y="3071957"/>
        <a:ext cx="2012071" cy="752818"/>
      </dsp:txXfrm>
    </dsp:sp>
    <dsp:sp modelId="{C72505FC-D79D-498D-8E11-F7849D184E38}">
      <dsp:nvSpPr>
        <dsp:cNvPr id="0" name=""/>
        <dsp:cNvSpPr/>
      </dsp:nvSpPr>
      <dsp:spPr>
        <a:xfrm>
          <a:off x="5534318" y="0"/>
          <a:ext cx="2573641" cy="407035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Structure &amp; Integration Mechanisms</a:t>
          </a:r>
        </a:p>
      </dsp:txBody>
      <dsp:txXfrm>
        <a:off x="5534318" y="0"/>
        <a:ext cx="2573641" cy="1221105"/>
      </dsp:txXfrm>
    </dsp:sp>
    <dsp:sp modelId="{3A7960E8-F6DA-434D-8D47-0B01740C8657}">
      <dsp:nvSpPr>
        <dsp:cNvPr id="0" name=""/>
        <dsp:cNvSpPr/>
      </dsp:nvSpPr>
      <dsp:spPr>
        <a:xfrm>
          <a:off x="5791682" y="1221204"/>
          <a:ext cx="2058913" cy="59296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t" anchorCtr="0">
          <a:noAutofit/>
        </a:bodyPr>
        <a:lstStyle/>
        <a:p>
          <a:pPr marL="0" lvl="0" indent="0" algn="l" defTabSz="444500">
            <a:lnSpc>
              <a:spcPct val="90000"/>
            </a:lnSpc>
            <a:spcBef>
              <a:spcPct val="0"/>
            </a:spcBef>
            <a:spcAft>
              <a:spcPct val="35000"/>
            </a:spcAft>
            <a:buNone/>
          </a:pPr>
          <a:r>
            <a:rPr lang="en-US" sz="1000" kern="1200" dirty="0">
              <a:solidFill>
                <a:schemeClr val="tx1"/>
              </a:solidFill>
            </a:rPr>
            <a:t>Board</a:t>
          </a:r>
        </a:p>
        <a:p>
          <a:pPr marL="57150" lvl="1" indent="-57150" algn="l" defTabSz="355600">
            <a:lnSpc>
              <a:spcPct val="90000"/>
            </a:lnSpc>
            <a:spcBef>
              <a:spcPct val="0"/>
            </a:spcBef>
            <a:spcAft>
              <a:spcPct val="15000"/>
            </a:spcAft>
            <a:buChar char="•"/>
          </a:pPr>
          <a:r>
            <a:rPr lang="en-US" sz="800" kern="1200" dirty="0">
              <a:solidFill>
                <a:schemeClr val="tx1"/>
              </a:solidFill>
            </a:rPr>
            <a:t>Quality &amp; Safety Sub-Committee</a:t>
          </a:r>
        </a:p>
      </dsp:txBody>
      <dsp:txXfrm>
        <a:off x="5809049" y="1238571"/>
        <a:ext cx="2024179" cy="558229"/>
      </dsp:txXfrm>
    </dsp:sp>
    <dsp:sp modelId="{4C664401-6508-4982-924D-C9FD0F988815}">
      <dsp:nvSpPr>
        <dsp:cNvPr id="0" name=""/>
        <dsp:cNvSpPr/>
      </dsp:nvSpPr>
      <dsp:spPr>
        <a:xfrm>
          <a:off x="5791682" y="1905392"/>
          <a:ext cx="2058913" cy="592963"/>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t" anchorCtr="0">
          <a:noAutofit/>
        </a:bodyPr>
        <a:lstStyle/>
        <a:p>
          <a:pPr marL="0" lvl="0" indent="0" algn="l" defTabSz="444500">
            <a:lnSpc>
              <a:spcPct val="90000"/>
            </a:lnSpc>
            <a:spcBef>
              <a:spcPct val="0"/>
            </a:spcBef>
            <a:spcAft>
              <a:spcPct val="35000"/>
            </a:spcAft>
            <a:buNone/>
          </a:pPr>
          <a:r>
            <a:rPr lang="en-US" sz="1000" kern="1200" dirty="0">
              <a:solidFill>
                <a:schemeClr val="tx1"/>
              </a:solidFill>
            </a:rPr>
            <a:t>ELT</a:t>
          </a:r>
        </a:p>
        <a:p>
          <a:pPr marL="57150" lvl="1" indent="-57150" algn="l" defTabSz="355600">
            <a:lnSpc>
              <a:spcPct val="90000"/>
            </a:lnSpc>
            <a:spcBef>
              <a:spcPct val="0"/>
            </a:spcBef>
            <a:spcAft>
              <a:spcPct val="15000"/>
            </a:spcAft>
            <a:buChar char="•"/>
          </a:pPr>
          <a:r>
            <a:rPr lang="en-US" sz="800" kern="1200" dirty="0">
              <a:solidFill>
                <a:schemeClr val="tx1"/>
              </a:solidFill>
            </a:rPr>
            <a:t>QSI / CMO</a:t>
          </a:r>
        </a:p>
      </dsp:txBody>
      <dsp:txXfrm>
        <a:off x="5809049" y="1922759"/>
        <a:ext cx="2024179" cy="558229"/>
      </dsp:txXfrm>
    </dsp:sp>
    <dsp:sp modelId="{998CC080-2DB0-42A8-8099-C5D743BA0500}">
      <dsp:nvSpPr>
        <dsp:cNvPr id="0" name=""/>
        <dsp:cNvSpPr/>
      </dsp:nvSpPr>
      <dsp:spPr>
        <a:xfrm>
          <a:off x="5791682" y="2589581"/>
          <a:ext cx="2058913" cy="592963"/>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Refine structure and information flow (Q&amp;S Committee Replication)</a:t>
          </a:r>
        </a:p>
      </dsp:txBody>
      <dsp:txXfrm>
        <a:off x="5809049" y="2606948"/>
        <a:ext cx="2024179" cy="558229"/>
      </dsp:txXfrm>
    </dsp:sp>
    <dsp:sp modelId="{778F0950-6C40-4C78-A792-74E1B6DAA8FD}">
      <dsp:nvSpPr>
        <dsp:cNvPr id="0" name=""/>
        <dsp:cNvSpPr/>
      </dsp:nvSpPr>
      <dsp:spPr>
        <a:xfrm>
          <a:off x="5791682" y="3273769"/>
          <a:ext cx="2058913" cy="59296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QSOC</a:t>
          </a:r>
        </a:p>
      </dsp:txBody>
      <dsp:txXfrm>
        <a:off x="5809049" y="3291136"/>
        <a:ext cx="2024179" cy="55822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 Placeholder 6"/>
          <p:cNvSpPr>
            <a:spLocks noGrp="1"/>
          </p:cNvSpPr>
          <p:nvPr>
            <p:ph type="body" sz="quarter" idx="11" hasCustomPrompt="1"/>
          </p:nvPr>
        </p:nvSpPr>
        <p:spPr bwMode="white">
          <a:xfrm>
            <a:off x="327850" y="3143331"/>
            <a:ext cx="5564606" cy="680120"/>
          </a:xfrm>
          <a:prstGeom prst="rect">
            <a:avLst/>
          </a:prstGeom>
        </p:spPr>
        <p:txBody>
          <a:bodyPr vert="horz"/>
          <a:lstStyle>
            <a:lvl1pPr marL="0" indent="0" algn="l">
              <a:buNone/>
              <a:defRPr sz="3200" b="1" i="0" baseline="0">
                <a:solidFill>
                  <a:schemeClr val="accent3"/>
                </a:solidFill>
                <a:latin typeface="Calibri"/>
                <a:cs typeface="Calibri"/>
              </a:defRPr>
            </a:lvl1pPr>
          </a:lstStyle>
          <a:p>
            <a:pPr lvl="0"/>
            <a:r>
              <a:rPr lang="en-US" dirty="0"/>
              <a:t>SUBTITLE HERE</a:t>
            </a:r>
          </a:p>
        </p:txBody>
      </p:sp>
      <p:sp>
        <p:nvSpPr>
          <p:cNvPr id="9" name="Text Placeholder 6"/>
          <p:cNvSpPr>
            <a:spLocks noGrp="1"/>
          </p:cNvSpPr>
          <p:nvPr>
            <p:ph type="body" sz="quarter" idx="13" hasCustomPrompt="1"/>
          </p:nvPr>
        </p:nvSpPr>
        <p:spPr bwMode="white">
          <a:xfrm>
            <a:off x="327851" y="1333550"/>
            <a:ext cx="7069869" cy="1762109"/>
          </a:xfrm>
          <a:prstGeom prst="rect">
            <a:avLst/>
          </a:prstGeom>
        </p:spPr>
        <p:txBody>
          <a:bodyPr vert="horz"/>
          <a:lstStyle>
            <a:lvl1pPr marL="0" indent="0" algn="l">
              <a:lnSpc>
                <a:spcPct val="70000"/>
              </a:lnSpc>
              <a:buNone/>
              <a:defRPr sz="8000" b="1" i="0" baseline="0">
                <a:solidFill>
                  <a:srgbClr val="036936"/>
                </a:solidFill>
                <a:latin typeface="Calibri"/>
                <a:cs typeface="Calibri"/>
              </a:defRPr>
            </a:lvl1pPr>
          </a:lstStyle>
          <a:p>
            <a:pPr lvl="0"/>
            <a:r>
              <a:rPr lang="en-US" dirty="0"/>
              <a:t>PRESENTATION</a:t>
            </a:r>
            <a:br>
              <a:rPr lang="en-US" dirty="0"/>
            </a:br>
            <a:r>
              <a:rPr lang="en-US" dirty="0"/>
              <a:t>TITLE HERE</a:t>
            </a:r>
          </a:p>
        </p:txBody>
      </p:sp>
      <p:sp>
        <p:nvSpPr>
          <p:cNvPr id="15" name="Text Placeholder 6"/>
          <p:cNvSpPr>
            <a:spLocks noGrp="1"/>
          </p:cNvSpPr>
          <p:nvPr>
            <p:ph type="body" sz="quarter" idx="14" hasCustomPrompt="1"/>
          </p:nvPr>
        </p:nvSpPr>
        <p:spPr bwMode="white">
          <a:xfrm>
            <a:off x="327850" y="4221891"/>
            <a:ext cx="5564606" cy="680120"/>
          </a:xfrm>
          <a:prstGeom prst="rect">
            <a:avLst/>
          </a:prstGeom>
        </p:spPr>
        <p:txBody>
          <a:bodyPr vert="horz"/>
          <a:lstStyle>
            <a:lvl1pPr marL="0" indent="0" algn="l">
              <a:buNone/>
              <a:defRPr sz="2500" b="0" i="0" baseline="0">
                <a:solidFill>
                  <a:schemeClr val="accent3"/>
                </a:solidFill>
                <a:latin typeface="Calibri"/>
                <a:cs typeface="Calibri"/>
              </a:defRPr>
            </a:lvl1pPr>
          </a:lstStyle>
          <a:p>
            <a:pPr lvl="0"/>
            <a:r>
              <a:rPr lang="en-US" dirty="0"/>
              <a:t>DATE</a:t>
            </a: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3786" y="351036"/>
            <a:ext cx="2209988" cy="579840"/>
          </a:xfrm>
          <a:prstGeom prst="rect">
            <a:avLst/>
          </a:prstGeom>
        </p:spPr>
      </p:pic>
      <p:pic>
        <p:nvPicPr>
          <p:cNvPr id="25" name="Picture 2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005775"/>
            <a:ext cx="12192000" cy="852226"/>
          </a:xfrm>
          <a:prstGeom prst="rect">
            <a:avLst/>
          </a:prstGeom>
        </p:spPr>
      </p:pic>
      <p:sp>
        <p:nvSpPr>
          <p:cNvPr id="11" name="TextBox 10"/>
          <p:cNvSpPr txBox="1"/>
          <p:nvPr userDrawn="1"/>
        </p:nvSpPr>
        <p:spPr>
          <a:xfrm>
            <a:off x="327851" y="5082748"/>
            <a:ext cx="6171802" cy="2123658"/>
          </a:xfrm>
          <a:prstGeom prst="rect">
            <a:avLst/>
          </a:prstGeom>
          <a:noFill/>
        </p:spPr>
        <p:txBody>
          <a:bodyPr wrap="square" rtlCol="0">
            <a:spAutoFit/>
          </a:bodyPr>
          <a:lstStyle/>
          <a:p>
            <a:pPr>
              <a:lnSpc>
                <a:spcPct val="150000"/>
              </a:lnSpc>
            </a:pPr>
            <a:r>
              <a:rPr lang="en-US" sz="1500" b="1" i="1" kern="1200" dirty="0">
                <a:solidFill>
                  <a:schemeClr val="accent1"/>
                </a:solidFill>
                <a:effectLst/>
                <a:latin typeface="+mn-lt"/>
                <a:ea typeface="+mn-ea"/>
                <a:cs typeface="+mn-cs"/>
              </a:rPr>
              <a:t>Healthy People, Healthy Saskatchewan</a:t>
            </a:r>
          </a:p>
          <a:p>
            <a:pPr>
              <a:lnSpc>
                <a:spcPct val="100000"/>
              </a:lnSpc>
            </a:pPr>
            <a:r>
              <a:rPr lang="en-US" sz="1200" kern="1200" dirty="0">
                <a:solidFill>
                  <a:schemeClr val="accent1"/>
                </a:solidFill>
                <a:effectLst/>
                <a:latin typeface="+mn-lt"/>
                <a:ea typeface="+mn-ea"/>
                <a:cs typeface="+mn-cs"/>
              </a:rPr>
              <a:t>The Saskatchewan Health Authority works in the spirit of truth and reconciliation, </a:t>
            </a:r>
          </a:p>
          <a:p>
            <a:pPr>
              <a:lnSpc>
                <a:spcPct val="100000"/>
              </a:lnSpc>
            </a:pPr>
            <a:r>
              <a:rPr lang="en-US" sz="1200" kern="1200" dirty="0">
                <a:solidFill>
                  <a:schemeClr val="accent1"/>
                </a:solidFill>
                <a:effectLst/>
                <a:latin typeface="+mn-lt"/>
                <a:ea typeface="+mn-ea"/>
                <a:cs typeface="+mn-cs"/>
              </a:rPr>
              <a:t>acknowledging Saskatchewan as the traditional territory of First Nations and Métis People.</a:t>
            </a:r>
          </a:p>
          <a:p>
            <a:pPr>
              <a:lnSpc>
                <a:spcPct val="100000"/>
              </a:lnSpc>
            </a:pPr>
            <a:r>
              <a:rPr lang="en-US" sz="1800" kern="1200" dirty="0">
                <a:solidFill>
                  <a:schemeClr val="accent1"/>
                </a:solidFill>
                <a:effectLst/>
                <a:latin typeface="+mn-lt"/>
                <a:ea typeface="+mn-ea"/>
                <a:cs typeface="+mn-cs"/>
              </a:rPr>
              <a:t> </a:t>
            </a:r>
          </a:p>
          <a:p>
            <a:pPr>
              <a:lnSpc>
                <a:spcPct val="150000"/>
              </a:lnSpc>
            </a:pPr>
            <a:endParaRPr lang="en-US" sz="1500" kern="1200" dirty="0">
              <a:solidFill>
                <a:schemeClr val="accent1"/>
              </a:solidFill>
              <a:effectLst/>
              <a:latin typeface="+mn-lt"/>
              <a:ea typeface="+mn-ea"/>
              <a:cs typeface="+mn-cs"/>
            </a:endParaRPr>
          </a:p>
          <a:p>
            <a:pPr>
              <a:lnSpc>
                <a:spcPct val="150000"/>
              </a:lnSpc>
            </a:pPr>
            <a:r>
              <a:rPr lang="en-US" sz="1500" kern="1200" dirty="0">
                <a:solidFill>
                  <a:schemeClr val="accent1"/>
                </a:solidFill>
                <a:effectLst/>
                <a:latin typeface="+mn-lt"/>
                <a:ea typeface="+mn-ea"/>
                <a:cs typeface="+mn-cs"/>
              </a:rPr>
              <a:t> </a:t>
            </a:r>
          </a:p>
          <a:p>
            <a:pPr>
              <a:lnSpc>
                <a:spcPct val="150000"/>
              </a:lnSpc>
            </a:pPr>
            <a:endParaRPr lang="en-CA" sz="1500" dirty="0">
              <a:solidFill>
                <a:schemeClr val="accent1"/>
              </a:solidFill>
            </a:endParaRPr>
          </a:p>
        </p:txBody>
      </p: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13772" y="5323236"/>
            <a:ext cx="1575030" cy="570817"/>
          </a:xfrm>
          <a:prstGeom prst="rect">
            <a:avLst/>
          </a:prstGeom>
        </p:spPr>
      </p:pic>
    </p:spTree>
    <p:extLst>
      <p:ext uri="{BB962C8B-B14F-4D97-AF65-F5344CB8AC3E}">
        <p14:creationId xmlns:p14="http://schemas.microsoft.com/office/powerpoint/2010/main" val="82622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13" name="Text Placeholder 6"/>
          <p:cNvSpPr>
            <a:spLocks noGrp="1"/>
          </p:cNvSpPr>
          <p:nvPr>
            <p:ph type="body" sz="quarter" idx="13" hasCustomPrompt="1"/>
          </p:nvPr>
        </p:nvSpPr>
        <p:spPr bwMode="white">
          <a:xfrm>
            <a:off x="1374361" y="1045225"/>
            <a:ext cx="7069869" cy="3164310"/>
          </a:xfrm>
          <a:prstGeom prst="rect">
            <a:avLst/>
          </a:prstGeom>
        </p:spPr>
        <p:txBody>
          <a:bodyPr vert="horz"/>
          <a:lstStyle>
            <a:lvl1pPr marL="0" indent="0" algn="l">
              <a:lnSpc>
                <a:spcPct val="70000"/>
              </a:lnSpc>
              <a:buNone/>
              <a:defRPr sz="12500" b="1" i="0" baseline="0">
                <a:solidFill>
                  <a:schemeClr val="accent1"/>
                </a:solidFill>
                <a:latin typeface="Calibri"/>
                <a:cs typeface="Calibri"/>
              </a:defRPr>
            </a:lvl1pPr>
          </a:lstStyle>
          <a:p>
            <a:pPr lvl="0"/>
            <a:r>
              <a:rPr lang="en-US" dirty="0"/>
              <a:t>END SLIDE</a:t>
            </a:r>
          </a:p>
        </p:txBody>
      </p: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23" name="Pictur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005775"/>
            <a:ext cx="12192000" cy="852226"/>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13772" y="5323236"/>
            <a:ext cx="1575030" cy="570817"/>
          </a:xfrm>
          <a:prstGeom prst="rect">
            <a:avLst/>
          </a:prstGeom>
        </p:spPr>
      </p:pic>
    </p:spTree>
    <p:extLst>
      <p:ext uri="{BB962C8B-B14F-4D97-AF65-F5344CB8AC3E}">
        <p14:creationId xmlns:p14="http://schemas.microsoft.com/office/powerpoint/2010/main" val="589241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8" name="Text Placeholder 6"/>
          <p:cNvSpPr>
            <a:spLocks noGrp="1"/>
          </p:cNvSpPr>
          <p:nvPr>
            <p:ph type="body" sz="quarter" idx="11" hasCustomPrompt="1"/>
          </p:nvPr>
        </p:nvSpPr>
        <p:spPr bwMode="white">
          <a:xfrm>
            <a:off x="551663" y="740017"/>
            <a:ext cx="2723092" cy="466992"/>
          </a:xfrm>
          <a:prstGeom prst="rect">
            <a:avLst/>
          </a:prstGeom>
        </p:spPr>
        <p:txBody>
          <a:bodyPr vert="horz"/>
          <a:lstStyle>
            <a:lvl1pPr marL="0" indent="0" algn="l">
              <a:buNone/>
              <a:defRPr sz="2600" b="1" i="0" baseline="0">
                <a:solidFill>
                  <a:schemeClr val="accent3"/>
                </a:solidFill>
                <a:latin typeface="Calibri"/>
                <a:cs typeface="Calibri"/>
              </a:defRPr>
            </a:lvl1pPr>
          </a:lstStyle>
          <a:p>
            <a:pPr lvl="0"/>
            <a:r>
              <a:rPr lang="en-US" dirty="0"/>
              <a:t>SUBTITLE</a:t>
            </a:r>
          </a:p>
        </p:txBody>
      </p:sp>
      <p:sp>
        <p:nvSpPr>
          <p:cNvPr id="10" name="Text Placeholder 3"/>
          <p:cNvSpPr>
            <a:spLocks noGrp="1"/>
          </p:cNvSpPr>
          <p:nvPr>
            <p:ph type="body" sz="quarter" idx="10" hasCustomPrompt="1"/>
          </p:nvPr>
        </p:nvSpPr>
        <p:spPr bwMode="white">
          <a:xfrm>
            <a:off x="565789" y="254437"/>
            <a:ext cx="11319641" cy="499357"/>
          </a:xfrm>
          <a:prstGeom prst="rect">
            <a:avLst/>
          </a:prstGeom>
        </p:spPr>
        <p:txBody>
          <a:bodyPr vert="horz"/>
          <a:lstStyle>
            <a:lvl1pPr marL="0" indent="0">
              <a:lnSpc>
                <a:spcPct val="70000"/>
              </a:lnSpc>
              <a:buNone/>
              <a:defRPr sz="4000" b="1" i="0" baseline="0">
                <a:solidFill>
                  <a:schemeClr val="accent1"/>
                </a:solidFill>
                <a:latin typeface="Calibri"/>
                <a:cs typeface="Calibri"/>
              </a:defRPr>
            </a:lvl1pPr>
          </a:lstStyle>
          <a:p>
            <a:r>
              <a:rPr lang="en-US" dirty="0"/>
              <a:t>TITLE GOES HERE</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01449"/>
            <a:ext cx="12192000" cy="774550"/>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29340" y="5499529"/>
            <a:ext cx="1840008" cy="500137"/>
          </a:xfrm>
          <a:prstGeom prst="rect">
            <a:avLst/>
          </a:prstGeom>
        </p:spPr>
      </p:pic>
      <p:pic>
        <p:nvPicPr>
          <p:cNvPr id="16" name="Pictur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72381" y="5500620"/>
            <a:ext cx="2284328" cy="449508"/>
          </a:xfrm>
          <a:prstGeom prst="rect">
            <a:avLst/>
          </a:prstGeom>
        </p:spPr>
      </p:pic>
      <p:sp>
        <p:nvSpPr>
          <p:cNvPr id="7" name="Footer Placeholder 4"/>
          <p:cNvSpPr>
            <a:spLocks noGrp="1"/>
          </p:cNvSpPr>
          <p:nvPr>
            <p:ph type="ftr" sz="quarter" idx="14"/>
          </p:nvPr>
        </p:nvSpPr>
        <p:spPr>
          <a:xfrm>
            <a:off x="4038600" y="6356351"/>
            <a:ext cx="4114800" cy="365125"/>
          </a:xfrm>
          <a:prstGeom prst="rect">
            <a:avLst/>
          </a:prstGeom>
        </p:spPr>
        <p:txBody>
          <a:bodyPr/>
          <a:lstStyle>
            <a:lvl1pPr algn="ctr">
              <a:defRPr sz="1200"/>
            </a:lvl1pPr>
          </a:lstStyle>
          <a:p>
            <a:fld id="{8AB32CFB-DDAC-4D93-9947-6A6AEBA0B5B4}" type="slidenum">
              <a:rPr lang="en-US" smtClean="0"/>
              <a:pPr/>
              <a:t>‹#›</a:t>
            </a:fld>
            <a:endParaRPr lang="en-US" dirty="0"/>
          </a:p>
        </p:txBody>
      </p:sp>
    </p:spTree>
    <p:extLst>
      <p:ext uri="{BB962C8B-B14F-4D97-AF65-F5344CB8AC3E}">
        <p14:creationId xmlns:p14="http://schemas.microsoft.com/office/powerpoint/2010/main" val="1965992492"/>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1"/>
            <a:ext cx="11188700" cy="698500"/>
          </a:xfrm>
        </p:spPr>
        <p:txBody>
          <a:bodyPr/>
          <a:lstStyle>
            <a:lvl1pPr>
              <a:defRPr sz="3200">
                <a:solidFill>
                  <a:schemeClr val="tx1"/>
                </a:solidFill>
                <a:latin typeface="Calibri" panose="020F0502020204030204" pitchFamily="34" charset="0"/>
                <a:cs typeface="Calibri" panose="020F0502020204030204" pitchFamily="34" charset="0"/>
              </a:defRPr>
            </a:lvl1pPr>
          </a:lstStyle>
          <a:p>
            <a:r>
              <a:rPr lang="en-US" noProof="0"/>
              <a:t>Click to edit Master title style</a:t>
            </a:r>
            <a:endParaRPr lang="en-CA" noProof="0"/>
          </a:p>
        </p:txBody>
      </p:sp>
      <p:sp>
        <p:nvSpPr>
          <p:cNvPr id="14" name="Text Placeholder 18"/>
          <p:cNvSpPr>
            <a:spLocks noGrp="1"/>
          </p:cNvSpPr>
          <p:nvPr>
            <p:ph idx="1"/>
          </p:nvPr>
        </p:nvSpPr>
        <p:spPr>
          <a:xfrm>
            <a:off x="513292" y="1219200"/>
            <a:ext cx="11165416" cy="4716463"/>
          </a:xfrm>
          <a:prstGeom prst="rect">
            <a:avLst/>
          </a:prstGeom>
        </p:spPr>
        <p:txBody>
          <a:bodyPr vert="horz" lIns="0" tIns="0" rIns="0" bIns="0" rtlCol="0">
            <a:noAutofit/>
          </a:bodyPr>
          <a:lstStyle>
            <a:lvl1pPr>
              <a:defRPr sz="1200">
                <a:latin typeface="Calibri" panose="020F0502020204030204" pitchFamily="34" charset="0"/>
                <a:cs typeface="Calibri" panose="020F0502020204030204" pitchFamily="34" charset="0"/>
              </a:defRPr>
            </a:lvl1pPr>
            <a:lvl2pPr>
              <a:defRPr sz="1200">
                <a:latin typeface="Calibri" panose="020F0502020204030204" pitchFamily="34" charset="0"/>
                <a:cs typeface="Calibri" panose="020F0502020204030204" pitchFamily="34" charset="0"/>
              </a:defRPr>
            </a:lvl2pPr>
            <a:lvl3pPr>
              <a:defRPr sz="1200">
                <a:latin typeface="Calibri" panose="020F0502020204030204" pitchFamily="34" charset="0"/>
                <a:cs typeface="Calibri" panose="020F0502020204030204" pitchFamily="34" charset="0"/>
              </a:defRPr>
            </a:lvl3pPr>
            <a:lvl4pPr>
              <a:defRPr sz="1200">
                <a:latin typeface="Calibri" panose="020F0502020204030204" pitchFamily="34" charset="0"/>
                <a:cs typeface="Calibri" panose="020F0502020204030204" pitchFamily="34" charset="0"/>
              </a:defRPr>
            </a:lvl4pPr>
            <a:lvl5pPr>
              <a:defRPr sz="1200">
                <a:latin typeface="Calibri" panose="020F0502020204030204" pitchFamily="34" charset="0"/>
                <a:cs typeface="Calibri" panose="020F0502020204030204" pitchFamily="34" charset="0"/>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5" name="Slide Number Placeholder 5"/>
          <p:cNvSpPr>
            <a:spLocks noGrp="1"/>
          </p:cNvSpPr>
          <p:nvPr>
            <p:ph type="sldNum" sz="quarter" idx="4"/>
          </p:nvPr>
        </p:nvSpPr>
        <p:spPr>
          <a:xfrm>
            <a:off x="11477016" y="6477001"/>
            <a:ext cx="235107" cy="123111"/>
          </a:xfrm>
          <a:prstGeom prst="rect">
            <a:avLst/>
          </a:prstGeom>
        </p:spPr>
        <p:txBody>
          <a:bodyPr vert="horz" wrap="none" lIns="0" tIns="0" rIns="0" bIns="0" rtlCol="0" anchor="ctr">
            <a:noAutofit/>
          </a:bodyPr>
          <a:lstStyle>
            <a:lvl1pPr algn="r">
              <a:defRPr sz="650">
                <a:solidFill>
                  <a:schemeClr val="tx1"/>
                </a:solidFill>
                <a:latin typeface="Calibri" panose="020F0502020204030204" pitchFamily="34" charset="0"/>
                <a:cs typeface="Calibri" panose="020F0502020204030204" pitchFamily="34" charset="0"/>
              </a:defRPr>
            </a:lvl1pPr>
          </a:lstStyle>
          <a:p>
            <a:fld id="{061A9654-7BF2-42EF-AE33-C129A2459692}" type="slidenum">
              <a:rPr lang="en-CA" smtClean="0"/>
              <a:pPr/>
              <a:t>‹#›</a:t>
            </a:fld>
            <a:endParaRPr lang="en-CA" dirty="0"/>
          </a:p>
        </p:txBody>
      </p:sp>
      <p:cxnSp>
        <p:nvCxnSpPr>
          <p:cNvPr id="7" name="Straight Connector 6"/>
          <p:cNvCxnSpPr/>
          <p:nvPr userDrawn="1"/>
        </p:nvCxnSpPr>
        <p:spPr>
          <a:xfrm>
            <a:off x="513292" y="1016001"/>
            <a:ext cx="11177059"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7" name="Group 16"/>
          <p:cNvGrpSpPr/>
          <p:nvPr userDrawn="1"/>
        </p:nvGrpSpPr>
        <p:grpSpPr>
          <a:xfrm>
            <a:off x="501651" y="6409766"/>
            <a:ext cx="3876530" cy="444997"/>
            <a:chOff x="-2318285" y="3571560"/>
            <a:chExt cx="5559380" cy="638175"/>
          </a:xfrm>
        </p:grpSpPr>
        <p:sp>
          <p:nvSpPr>
            <p:cNvPr id="18" name="TextBox 17"/>
            <p:cNvSpPr txBox="1"/>
            <p:nvPr/>
          </p:nvSpPr>
          <p:spPr>
            <a:xfrm>
              <a:off x="-2318285" y="3576859"/>
              <a:ext cx="1311230" cy="632876"/>
            </a:xfrm>
            <a:prstGeom prst="rect">
              <a:avLst/>
            </a:prstGeom>
            <a:solidFill>
              <a:schemeClr val="bg1"/>
            </a:solidFill>
          </p:spPr>
          <p:txBody>
            <a:bodyPr wrap="square" lIns="0" tIns="0" rIns="0" bIns="0" rtlCol="0">
              <a:noAutofit/>
            </a:bodyPr>
            <a:lstStyle/>
            <a:p>
              <a:pPr>
                <a:spcBef>
                  <a:spcPts val="600"/>
                </a:spcBef>
                <a:buSzPct val="100000"/>
              </a:pPr>
              <a:endParaRPr lang="en-US" dirty="0">
                <a:solidFill>
                  <a:srgbClr val="313131"/>
                </a:solidFill>
              </a:endParaRPr>
            </a:p>
          </p:txBody>
        </p:sp>
        <p:grpSp>
          <p:nvGrpSpPr>
            <p:cNvPr id="19" name="Group 18"/>
            <p:cNvGrpSpPr/>
            <p:nvPr/>
          </p:nvGrpSpPr>
          <p:grpSpPr>
            <a:xfrm>
              <a:off x="-2318285" y="3571560"/>
              <a:ext cx="5559380" cy="638175"/>
              <a:chOff x="623380" y="1162026"/>
              <a:chExt cx="5559380" cy="638175"/>
            </a:xfrm>
          </p:grpSpPr>
          <p:pic>
            <p:nvPicPr>
              <p:cNvPr id="20" name="Picture 2" descr="Image result for saskatchewan health authorit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3380" y="1290327"/>
                <a:ext cx="1311230" cy="38157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p:cNvPicPr>
                <a:picLocks noChangeAspect="1"/>
              </p:cNvPicPr>
              <p:nvPr/>
            </p:nvPicPr>
            <p:blipFill>
              <a:blip r:embed="rId3"/>
              <a:stretch>
                <a:fillRect/>
              </a:stretch>
            </p:blipFill>
            <p:spPr>
              <a:xfrm>
                <a:off x="1934610" y="1162026"/>
                <a:ext cx="4248150" cy="638175"/>
              </a:xfrm>
              <a:prstGeom prst="rect">
                <a:avLst/>
              </a:prstGeom>
            </p:spPr>
          </p:pic>
        </p:grpSp>
      </p:grpSp>
      <p:pic>
        <p:nvPicPr>
          <p:cNvPr id="13" name="Picture 12"/>
          <p:cNvPicPr>
            <a:picLocks noChangeAspect="1"/>
          </p:cNvPicPr>
          <p:nvPr userDrawn="1"/>
        </p:nvPicPr>
        <p:blipFill>
          <a:blip r:embed="rId4"/>
          <a:stretch>
            <a:fillRect/>
          </a:stretch>
        </p:blipFill>
        <p:spPr>
          <a:xfrm>
            <a:off x="9137102" y="317500"/>
            <a:ext cx="2553249" cy="525136"/>
          </a:xfrm>
          <a:prstGeom prst="rect">
            <a:avLst/>
          </a:prstGeom>
        </p:spPr>
      </p:pic>
    </p:spTree>
    <p:extLst>
      <p:ext uri="{BB962C8B-B14F-4D97-AF65-F5344CB8AC3E}">
        <p14:creationId xmlns:p14="http://schemas.microsoft.com/office/powerpoint/2010/main" val="2083129030"/>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orient="horz" pos="76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pic>
        <p:nvPicPr>
          <p:cNvPr id="7" name="Picture 6" descr="shapes.ai"/>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51536" y="-681788"/>
            <a:ext cx="16088617" cy="2713788"/>
          </a:xfrm>
          <a:prstGeom prst="rect">
            <a:avLst/>
          </a:prstGeom>
        </p:spPr>
      </p:pic>
      <p:sp>
        <p:nvSpPr>
          <p:cNvPr id="11" name="Text Placeholder 6"/>
          <p:cNvSpPr>
            <a:spLocks noGrp="1"/>
          </p:cNvSpPr>
          <p:nvPr>
            <p:ph type="body" sz="quarter" idx="11" hasCustomPrompt="1"/>
          </p:nvPr>
        </p:nvSpPr>
        <p:spPr bwMode="white">
          <a:xfrm>
            <a:off x="551663" y="740017"/>
            <a:ext cx="2723092" cy="466992"/>
          </a:xfrm>
          <a:prstGeom prst="rect">
            <a:avLst/>
          </a:prstGeom>
        </p:spPr>
        <p:txBody>
          <a:bodyPr vert="horz"/>
          <a:lstStyle>
            <a:lvl1pPr marL="0" indent="0" algn="l">
              <a:buNone/>
              <a:defRPr sz="2600" b="1" i="0" baseline="0">
                <a:solidFill>
                  <a:schemeClr val="bg1"/>
                </a:solidFill>
                <a:latin typeface="Calibri"/>
                <a:cs typeface="Calibri"/>
              </a:defRPr>
            </a:lvl1pPr>
          </a:lstStyle>
          <a:p>
            <a:pPr lvl="0"/>
            <a:r>
              <a:rPr lang="en-US" dirty="0"/>
              <a:t>SUBTITLE</a:t>
            </a:r>
          </a:p>
        </p:txBody>
      </p:sp>
      <p:sp>
        <p:nvSpPr>
          <p:cNvPr id="12" name="Text Placeholder 3"/>
          <p:cNvSpPr>
            <a:spLocks noGrp="1"/>
          </p:cNvSpPr>
          <p:nvPr>
            <p:ph type="body" sz="quarter" idx="10" hasCustomPrompt="1"/>
          </p:nvPr>
        </p:nvSpPr>
        <p:spPr bwMode="white">
          <a:xfrm>
            <a:off x="565789" y="254437"/>
            <a:ext cx="11319641" cy="499357"/>
          </a:xfrm>
          <a:prstGeom prst="rect">
            <a:avLst/>
          </a:prstGeom>
        </p:spPr>
        <p:txBody>
          <a:bodyPr vert="horz"/>
          <a:lstStyle>
            <a:lvl1pPr marL="0" indent="0">
              <a:lnSpc>
                <a:spcPct val="70000"/>
              </a:lnSpc>
              <a:buNone/>
              <a:defRPr sz="4000" b="1" i="0" baseline="0">
                <a:solidFill>
                  <a:schemeClr val="accent3"/>
                </a:solidFill>
                <a:latin typeface="Calibri"/>
                <a:cs typeface="Calibri"/>
              </a:defRPr>
            </a:lvl1pPr>
          </a:lstStyle>
          <a:p>
            <a:r>
              <a:rPr lang="en-US" dirty="0"/>
              <a:t>TITLE GOES HERE</a:t>
            </a: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131979" y="6039649"/>
            <a:ext cx="2577372" cy="507173"/>
          </a:xfrm>
          <a:prstGeom prst="rect">
            <a:avLst/>
          </a:prstGeom>
        </p:spPr>
      </p:pic>
      <p:sp>
        <p:nvSpPr>
          <p:cNvPr id="8" name="Slide Number Placeholder 5"/>
          <p:cNvSpPr>
            <a:spLocks noGrp="1"/>
          </p:cNvSpPr>
          <p:nvPr>
            <p:ph type="sldNum" sz="quarter" idx="4"/>
          </p:nvPr>
        </p:nvSpPr>
        <p:spPr>
          <a:xfrm>
            <a:off x="4724400" y="6356351"/>
            <a:ext cx="2743200" cy="365125"/>
          </a:xfrm>
          <a:prstGeom prst="rect">
            <a:avLst/>
          </a:prstGeom>
        </p:spPr>
        <p:txBody>
          <a:bodyPr vert="horz" lIns="91440" tIns="45720" rIns="91440" bIns="45720" rtlCol="0" anchor="ctr"/>
          <a:lstStyle>
            <a:lvl1pPr algn="ctr">
              <a:defRPr sz="1200">
                <a:solidFill>
                  <a:schemeClr val="tx1"/>
                </a:solidFill>
              </a:defRPr>
            </a:lvl1pPr>
          </a:lstStyle>
          <a:p>
            <a:fld id="{BFC1EF05-2267-47C6-912A-0231FE45ACDC}" type="slidenum">
              <a:rPr lang="en-US" smtClean="0"/>
              <a:pPr/>
              <a:t>‹#›</a:t>
            </a:fld>
            <a:endParaRPr lang="en-US" dirty="0"/>
          </a:p>
        </p:txBody>
      </p:sp>
    </p:spTree>
    <p:extLst>
      <p:ext uri="{BB962C8B-B14F-4D97-AF65-F5344CB8AC3E}">
        <p14:creationId xmlns:p14="http://schemas.microsoft.com/office/powerpoint/2010/main" val="1627934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8" name="Text Placeholder 6"/>
          <p:cNvSpPr>
            <a:spLocks noGrp="1"/>
          </p:cNvSpPr>
          <p:nvPr>
            <p:ph type="body" sz="quarter" idx="11" hasCustomPrompt="1"/>
          </p:nvPr>
        </p:nvSpPr>
        <p:spPr bwMode="white">
          <a:xfrm>
            <a:off x="1374360" y="2083218"/>
            <a:ext cx="5564606" cy="680120"/>
          </a:xfrm>
          <a:prstGeom prst="rect">
            <a:avLst/>
          </a:prstGeom>
        </p:spPr>
        <p:txBody>
          <a:bodyPr vert="horz"/>
          <a:lstStyle>
            <a:lvl1pPr marL="0" indent="0" algn="l">
              <a:buNone/>
              <a:defRPr sz="3200" b="1" i="0" baseline="0">
                <a:solidFill>
                  <a:schemeClr val="accent3"/>
                </a:solidFill>
                <a:latin typeface="Calibri"/>
                <a:cs typeface="Calibri"/>
              </a:defRPr>
            </a:lvl1pPr>
          </a:lstStyle>
          <a:p>
            <a:pPr lvl="0"/>
            <a:r>
              <a:rPr lang="en-US" dirty="0"/>
              <a:t>SUBTITLE HERE</a:t>
            </a:r>
          </a:p>
        </p:txBody>
      </p:sp>
      <p:sp>
        <p:nvSpPr>
          <p:cNvPr id="9" name="Text Placeholder 6"/>
          <p:cNvSpPr>
            <a:spLocks noGrp="1"/>
          </p:cNvSpPr>
          <p:nvPr>
            <p:ph type="body" sz="quarter" idx="13" hasCustomPrompt="1"/>
          </p:nvPr>
        </p:nvSpPr>
        <p:spPr bwMode="white">
          <a:xfrm>
            <a:off x="1365972" y="1338840"/>
            <a:ext cx="9095100" cy="1762109"/>
          </a:xfrm>
          <a:prstGeom prst="rect">
            <a:avLst/>
          </a:prstGeom>
        </p:spPr>
        <p:txBody>
          <a:bodyPr vert="horz"/>
          <a:lstStyle>
            <a:lvl1pPr marL="0" indent="0" algn="l">
              <a:lnSpc>
                <a:spcPct val="70000"/>
              </a:lnSpc>
              <a:buNone/>
              <a:defRPr sz="5400" b="1" i="0" baseline="0">
                <a:solidFill>
                  <a:srgbClr val="036936"/>
                </a:solidFill>
                <a:latin typeface="Calibri"/>
                <a:cs typeface="Calibri"/>
              </a:defRPr>
            </a:lvl1pPr>
          </a:lstStyle>
          <a:p>
            <a:pPr lvl="0"/>
            <a:r>
              <a:rPr lang="en-US" dirty="0"/>
              <a:t>DIVIDER SLIDE TITLE</a:t>
            </a:r>
          </a:p>
        </p:txBody>
      </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27" name="Picture 2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005775"/>
            <a:ext cx="12192000" cy="852226"/>
          </a:xfrm>
          <a:prstGeom prst="rect">
            <a:avLst/>
          </a:prstGeom>
        </p:spPr>
      </p:pic>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13772" y="5323236"/>
            <a:ext cx="1575030" cy="570817"/>
          </a:xfrm>
          <a:prstGeom prst="rect">
            <a:avLst/>
          </a:prstGeom>
        </p:spPr>
      </p:pic>
    </p:spTree>
    <p:extLst>
      <p:ext uri="{BB962C8B-B14F-4D97-AF65-F5344CB8AC3E}">
        <p14:creationId xmlns:p14="http://schemas.microsoft.com/office/powerpoint/2010/main" val="146869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ext Placeholder 6"/>
          <p:cNvSpPr>
            <a:spLocks noGrp="1"/>
          </p:cNvSpPr>
          <p:nvPr>
            <p:ph type="body" sz="quarter" idx="11" hasCustomPrompt="1"/>
          </p:nvPr>
        </p:nvSpPr>
        <p:spPr bwMode="white">
          <a:xfrm>
            <a:off x="413747" y="748255"/>
            <a:ext cx="2042319" cy="466992"/>
          </a:xfrm>
          <a:prstGeom prst="rect">
            <a:avLst/>
          </a:prstGeom>
        </p:spPr>
        <p:txBody>
          <a:bodyPr vert="horz"/>
          <a:lstStyle>
            <a:lvl1pPr marL="0" indent="0" algn="l">
              <a:buNone/>
              <a:defRPr sz="2600" b="1" i="0" baseline="0">
                <a:solidFill>
                  <a:schemeClr val="accent3"/>
                </a:solidFill>
                <a:latin typeface="Calibri"/>
                <a:cs typeface="Calibri"/>
              </a:defRPr>
            </a:lvl1pPr>
          </a:lstStyle>
          <a:p>
            <a:pPr lvl="0"/>
            <a:r>
              <a:rPr lang="en-US" dirty="0"/>
              <a:t>SUBTITLE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13772" y="5323236"/>
            <a:ext cx="1575030" cy="570817"/>
          </a:xfrm>
          <a:prstGeom prst="rect">
            <a:avLst/>
          </a:prstGeom>
        </p:spPr>
      </p:pic>
      <p:sp>
        <p:nvSpPr>
          <p:cNvPr id="10" name="Text Placeholder 3"/>
          <p:cNvSpPr>
            <a:spLocks noGrp="1"/>
          </p:cNvSpPr>
          <p:nvPr>
            <p:ph type="body" sz="quarter" idx="10" hasCustomPrompt="1"/>
          </p:nvPr>
        </p:nvSpPr>
        <p:spPr bwMode="white">
          <a:xfrm>
            <a:off x="424342" y="262675"/>
            <a:ext cx="8489731" cy="499357"/>
          </a:xfrm>
          <a:prstGeom prst="rect">
            <a:avLst/>
          </a:prstGeom>
        </p:spPr>
        <p:txBody>
          <a:bodyPr vert="horz"/>
          <a:lstStyle>
            <a:lvl1pPr marL="0" indent="0">
              <a:lnSpc>
                <a:spcPct val="70000"/>
              </a:lnSpc>
              <a:buNone/>
              <a:defRPr sz="4000" b="1" i="0" baseline="0">
                <a:solidFill>
                  <a:srgbClr val="036936"/>
                </a:solidFill>
                <a:latin typeface="Calibri"/>
                <a:cs typeface="Calibri"/>
              </a:defRPr>
            </a:lvl1pPr>
          </a:lstStyle>
          <a:p>
            <a:r>
              <a:rPr lang="en-US" dirty="0"/>
              <a:t>TITLE GOES HERE</a:t>
            </a:r>
          </a:p>
        </p:txBody>
      </p:sp>
      <p:pic>
        <p:nvPicPr>
          <p:cNvPr id="26" name="Picture 2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28" name="Picture 2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6005775"/>
            <a:ext cx="12192000" cy="852226"/>
          </a:xfrm>
          <a:prstGeom prst="rect">
            <a:avLst/>
          </a:prstGeom>
        </p:spPr>
      </p:pic>
    </p:spTree>
    <p:extLst>
      <p:ext uri="{BB962C8B-B14F-4D97-AF65-F5344CB8AC3E}">
        <p14:creationId xmlns:p14="http://schemas.microsoft.com/office/powerpoint/2010/main" val="995668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ndatory Slide">
    <p:spTree>
      <p:nvGrpSpPr>
        <p:cNvPr id="1" name=""/>
        <p:cNvGrpSpPr/>
        <p:nvPr/>
      </p:nvGrpSpPr>
      <p:grpSpPr>
        <a:xfrm>
          <a:off x="0" y="0"/>
          <a:ext cx="0" cy="0"/>
          <a:chOff x="0" y="0"/>
          <a:chExt cx="0" cy="0"/>
        </a:xfrm>
      </p:grpSpPr>
      <p:sp>
        <p:nvSpPr>
          <p:cNvPr id="10" name="Text Placeholder 3"/>
          <p:cNvSpPr>
            <a:spLocks noGrp="1"/>
          </p:cNvSpPr>
          <p:nvPr>
            <p:ph type="body" sz="quarter" idx="10" hasCustomPrompt="1"/>
          </p:nvPr>
        </p:nvSpPr>
        <p:spPr bwMode="white">
          <a:xfrm>
            <a:off x="151501" y="177553"/>
            <a:ext cx="11683248" cy="499357"/>
          </a:xfrm>
          <a:prstGeom prst="rect">
            <a:avLst/>
          </a:prstGeom>
        </p:spPr>
        <p:txBody>
          <a:bodyPr vert="horz"/>
          <a:lstStyle>
            <a:lvl1pPr marL="0" indent="0">
              <a:lnSpc>
                <a:spcPct val="70000"/>
              </a:lnSpc>
              <a:buNone/>
              <a:defRPr sz="4000" b="1" i="0" baseline="0">
                <a:solidFill>
                  <a:srgbClr val="036936"/>
                </a:solidFill>
                <a:latin typeface="Calibri"/>
                <a:cs typeface="Calibri"/>
              </a:defRPr>
            </a:lvl1pPr>
          </a:lstStyle>
          <a:p>
            <a:pPr lvl="0"/>
            <a:r>
              <a:rPr lang="en-US" dirty="0"/>
              <a:t>Vision, Mission, Values and Philosophy of Care</a:t>
            </a:r>
          </a:p>
        </p:txBody>
      </p:sp>
      <p:pic>
        <p:nvPicPr>
          <p:cNvPr id="23" name="Picture 2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25" name="Picture 2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005775"/>
            <a:ext cx="12192000" cy="852226"/>
          </a:xfrm>
          <a:prstGeom prst="rect">
            <a:avLst/>
          </a:prstGeom>
        </p:spPr>
      </p:pic>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13772" y="5323236"/>
            <a:ext cx="1575030" cy="570817"/>
          </a:xfrm>
          <a:prstGeom prst="rect">
            <a:avLst/>
          </a:prstGeom>
        </p:spPr>
      </p:pic>
      <p:sp>
        <p:nvSpPr>
          <p:cNvPr id="9" name="Text Placeholder 9"/>
          <p:cNvSpPr txBox="1">
            <a:spLocks/>
          </p:cNvSpPr>
          <p:nvPr userDrawn="1"/>
        </p:nvSpPr>
        <p:spPr>
          <a:xfrm>
            <a:off x="228413" y="782502"/>
            <a:ext cx="11660389" cy="491147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80000"/>
              </a:lnSpc>
              <a:spcBef>
                <a:spcPts val="0"/>
              </a:spcBef>
              <a:spcAft>
                <a:spcPts val="1100"/>
              </a:spcAft>
              <a:buFont typeface="Arial" panose="020B0604020202020204" pitchFamily="34" charset="0"/>
              <a:buNone/>
            </a:pPr>
            <a:r>
              <a:rPr lang="en-US" sz="1800" b="1" dirty="0">
                <a:solidFill>
                  <a:srgbClr val="92D050"/>
                </a:solidFill>
              </a:rPr>
              <a:t>VISION</a:t>
            </a:r>
          </a:p>
          <a:p>
            <a:pPr marL="0" indent="0">
              <a:lnSpc>
                <a:spcPct val="80000"/>
              </a:lnSpc>
              <a:spcBef>
                <a:spcPts val="0"/>
              </a:spcBef>
              <a:spcAft>
                <a:spcPts val="1100"/>
              </a:spcAft>
              <a:buFont typeface="Arial" panose="020B0604020202020204" pitchFamily="34" charset="0"/>
              <a:buNone/>
            </a:pPr>
            <a:r>
              <a:rPr lang="en-US" sz="1500" i="1" dirty="0"/>
              <a:t>Healthy People, Healthy Saskatchewan</a:t>
            </a:r>
          </a:p>
          <a:p>
            <a:pPr marL="0" indent="0">
              <a:lnSpc>
                <a:spcPct val="80000"/>
              </a:lnSpc>
              <a:spcBef>
                <a:spcPts val="0"/>
              </a:spcBef>
              <a:spcAft>
                <a:spcPts val="1100"/>
              </a:spcAft>
              <a:buFont typeface="Arial" panose="020B0604020202020204" pitchFamily="34" charset="0"/>
              <a:buNone/>
            </a:pPr>
            <a:r>
              <a:rPr lang="en-US" sz="1800" b="1" dirty="0">
                <a:solidFill>
                  <a:srgbClr val="92D050"/>
                </a:solidFill>
              </a:rPr>
              <a:t>MISSION</a:t>
            </a:r>
          </a:p>
          <a:p>
            <a:pPr marL="0" indent="0">
              <a:lnSpc>
                <a:spcPct val="80000"/>
              </a:lnSpc>
              <a:spcBef>
                <a:spcPts val="0"/>
              </a:spcBef>
              <a:spcAft>
                <a:spcPts val="1100"/>
              </a:spcAft>
              <a:buFont typeface="Arial" panose="020B0604020202020204" pitchFamily="34" charset="0"/>
              <a:buNone/>
            </a:pPr>
            <a:r>
              <a:rPr lang="en-US" sz="1500" b="1" i="0" kern="1200" dirty="0">
                <a:solidFill>
                  <a:schemeClr val="tx1"/>
                </a:solidFill>
                <a:effectLst/>
                <a:latin typeface="+mn-lt"/>
                <a:ea typeface="+mn-ea"/>
                <a:cs typeface="+mn-cs"/>
              </a:rPr>
              <a:t>We Care.</a:t>
            </a:r>
            <a:r>
              <a:rPr lang="en-US" sz="1500" b="0" i="0" kern="1200" dirty="0">
                <a:solidFill>
                  <a:schemeClr val="tx1"/>
                </a:solidFill>
                <a:effectLst/>
                <a:latin typeface="+mn-lt"/>
                <a:ea typeface="+mn-ea"/>
                <a:cs typeface="+mn-cs"/>
              </a:rPr>
              <a:t> </a:t>
            </a:r>
            <a:br>
              <a:rPr lang="en-US" sz="1500" b="0" i="0" kern="1200" dirty="0">
                <a:solidFill>
                  <a:schemeClr val="tx1"/>
                </a:solidFill>
                <a:effectLst/>
                <a:latin typeface="+mn-lt"/>
                <a:ea typeface="+mn-ea"/>
                <a:cs typeface="+mn-cs"/>
              </a:rPr>
            </a:br>
            <a:r>
              <a:rPr lang="en-US" sz="1500" b="0" i="0" kern="1200" dirty="0">
                <a:solidFill>
                  <a:schemeClr val="tx1"/>
                </a:solidFill>
                <a:effectLst/>
                <a:latin typeface="+mn-lt"/>
                <a:ea typeface="+mn-ea"/>
                <a:cs typeface="+mn-cs"/>
              </a:rPr>
              <a:t>We work together to improve health and well-being; every day, for everyone. </a:t>
            </a:r>
          </a:p>
          <a:p>
            <a:pPr marL="0" indent="0">
              <a:spcBef>
                <a:spcPts val="0"/>
              </a:spcBef>
              <a:spcAft>
                <a:spcPts val="1100"/>
              </a:spcAft>
              <a:buFont typeface="Arial" panose="020B0604020202020204" pitchFamily="34" charset="0"/>
              <a:buNone/>
            </a:pPr>
            <a:r>
              <a:rPr lang="en-US" sz="1800" b="1" dirty="0">
                <a:solidFill>
                  <a:srgbClr val="92D050"/>
                </a:solidFill>
              </a:rPr>
              <a:t>VALUES</a:t>
            </a:r>
          </a:p>
          <a:p>
            <a:pPr marL="228600" marR="0" lvl="0" indent="-228600" algn="l" defTabSz="914400" rtl="0" eaLnBrk="1" fontAlgn="auto" latinLnBrk="0" hangingPunct="1">
              <a:lnSpc>
                <a:spcPct val="85000"/>
              </a:lnSpc>
              <a:spcBef>
                <a:spcPts val="0"/>
              </a:spcBef>
              <a:spcAft>
                <a:spcPts val="1100"/>
              </a:spcAft>
              <a:buClrTx/>
              <a:buSzTx/>
              <a:buFont typeface="Arial" panose="020B0604020202020204" pitchFamily="34" charset="0"/>
              <a:buChar char="•"/>
              <a:tabLst/>
              <a:defRPr/>
            </a:pPr>
            <a:r>
              <a:rPr lang="en-US" sz="1800" b="1" dirty="0">
                <a:solidFill>
                  <a:srgbClr val="0C5829"/>
                </a:solidFill>
              </a:rPr>
              <a:t>C</a:t>
            </a:r>
            <a:r>
              <a:rPr lang="en-US" sz="1300" b="1" dirty="0">
                <a:solidFill>
                  <a:srgbClr val="0C5829"/>
                </a:solidFill>
              </a:rPr>
              <a:t>OMPASSION: </a:t>
            </a:r>
            <a:r>
              <a:rPr lang="en-US" sz="1300" b="1" i="1" dirty="0">
                <a:solidFill>
                  <a:schemeClr val="tx1"/>
                </a:solidFill>
              </a:rPr>
              <a:t>We</a:t>
            </a:r>
            <a:r>
              <a:rPr lang="en-US" sz="1300" b="1" i="1" baseline="0" dirty="0">
                <a:solidFill>
                  <a:schemeClr val="tx1"/>
                </a:solidFill>
              </a:rPr>
              <a:t> are </a:t>
            </a:r>
            <a:r>
              <a:rPr lang="en-US" sz="1300" b="1" i="1" dirty="0"/>
              <a:t>caring. </a:t>
            </a:r>
            <a:r>
              <a:rPr lang="en-US" sz="1300" b="0" i="0" dirty="0"/>
              <a:t>We</a:t>
            </a:r>
            <a:r>
              <a:rPr lang="en-US" sz="1300" b="0" i="0" baseline="0" dirty="0"/>
              <a:t> p</a:t>
            </a:r>
            <a:r>
              <a:rPr lang="en-US" sz="1300" dirty="0"/>
              <a:t>ractice empathy. We listen actively to understand each other’s experiences. </a:t>
            </a:r>
          </a:p>
          <a:p>
            <a:pPr>
              <a:lnSpc>
                <a:spcPct val="85000"/>
              </a:lnSpc>
              <a:spcBef>
                <a:spcPts val="0"/>
              </a:spcBef>
              <a:spcAft>
                <a:spcPts val="1100"/>
              </a:spcAft>
            </a:pPr>
            <a:r>
              <a:rPr lang="en-US" sz="1800" b="1" dirty="0">
                <a:solidFill>
                  <a:srgbClr val="0C5829"/>
                </a:solidFill>
              </a:rPr>
              <a:t>A</a:t>
            </a:r>
            <a:r>
              <a:rPr lang="en-US" sz="1300" b="1" dirty="0">
                <a:solidFill>
                  <a:srgbClr val="0C5829"/>
                </a:solidFill>
              </a:rPr>
              <a:t>CCOUNTABILITY:</a:t>
            </a:r>
            <a:r>
              <a:rPr lang="en-US" sz="1300" dirty="0">
                <a:solidFill>
                  <a:srgbClr val="60A744"/>
                </a:solidFill>
              </a:rPr>
              <a:t> </a:t>
            </a:r>
            <a:r>
              <a:rPr lang="en-US" sz="1300" b="1" i="1" dirty="0"/>
              <a:t>We are responsible. </a:t>
            </a:r>
            <a:r>
              <a:rPr lang="en-US" sz="1300" b="0" i="0" dirty="0"/>
              <a:t>We</a:t>
            </a:r>
            <a:r>
              <a:rPr lang="en-US" sz="1300" b="1" i="1" dirty="0"/>
              <a:t> </a:t>
            </a:r>
            <a:r>
              <a:rPr lang="en-US" sz="1300" b="0" i="0" dirty="0"/>
              <a:t>o</a:t>
            </a:r>
            <a:r>
              <a:rPr lang="en-US" sz="1300" dirty="0"/>
              <a:t>wn each action and decision. We are transparent and have the courage to speak up.</a:t>
            </a:r>
          </a:p>
          <a:p>
            <a:pPr>
              <a:lnSpc>
                <a:spcPct val="85000"/>
              </a:lnSpc>
              <a:spcBef>
                <a:spcPts val="0"/>
              </a:spcBef>
              <a:spcAft>
                <a:spcPts val="1100"/>
              </a:spcAft>
            </a:pPr>
            <a:r>
              <a:rPr lang="en-US" sz="1800" b="1" dirty="0">
                <a:solidFill>
                  <a:srgbClr val="0C5829"/>
                </a:solidFill>
              </a:rPr>
              <a:t>R</a:t>
            </a:r>
            <a:r>
              <a:rPr lang="en-US" sz="1300" b="1" dirty="0">
                <a:solidFill>
                  <a:srgbClr val="0C5829"/>
                </a:solidFill>
              </a:rPr>
              <a:t>ESPECT:</a:t>
            </a:r>
            <a:r>
              <a:rPr lang="en-US" sz="1300" dirty="0">
                <a:solidFill>
                  <a:srgbClr val="0C5829"/>
                </a:solidFill>
              </a:rPr>
              <a:t> </a:t>
            </a:r>
            <a:r>
              <a:rPr lang="en-US" sz="1300" b="1" i="1" kern="1200" dirty="0">
                <a:solidFill>
                  <a:schemeClr val="tx1"/>
                </a:solidFill>
                <a:effectLst/>
                <a:latin typeface="+mn-lt"/>
                <a:ea typeface="+mn-ea"/>
                <a:cs typeface="+mn-cs"/>
              </a:rPr>
              <a:t>We are collaborative. </a:t>
            </a:r>
            <a:r>
              <a:rPr lang="en-US" sz="1300" kern="1200" dirty="0">
                <a:solidFill>
                  <a:schemeClr val="tx1"/>
                </a:solidFill>
                <a:effectLst/>
                <a:latin typeface="+mn-lt"/>
                <a:ea typeface="+mn-ea"/>
                <a:cs typeface="+mn-cs"/>
              </a:rPr>
              <a:t>We treat everyone with kindness, dignity, and empathy. We honour diversity and value each person as an individual.</a:t>
            </a:r>
          </a:p>
          <a:p>
            <a:pPr>
              <a:lnSpc>
                <a:spcPct val="85000"/>
              </a:lnSpc>
              <a:spcBef>
                <a:spcPts val="0"/>
              </a:spcBef>
              <a:spcAft>
                <a:spcPts val="1100"/>
              </a:spcAft>
            </a:pPr>
            <a:r>
              <a:rPr lang="en-US" sz="1800" b="1" dirty="0">
                <a:solidFill>
                  <a:srgbClr val="0C5829"/>
                </a:solidFill>
              </a:rPr>
              <a:t>E</a:t>
            </a:r>
            <a:r>
              <a:rPr lang="en-US" sz="1300" b="1" dirty="0">
                <a:solidFill>
                  <a:srgbClr val="0C5829"/>
                </a:solidFill>
              </a:rPr>
              <a:t>QUITY</a:t>
            </a:r>
            <a:r>
              <a:rPr lang="en-US" sz="1300" b="1" i="1" dirty="0">
                <a:solidFill>
                  <a:srgbClr val="0C5829"/>
                </a:solidFill>
              </a:rPr>
              <a:t>: </a:t>
            </a:r>
            <a:r>
              <a:rPr lang="en-US" sz="1300" b="1" i="1" kern="1200" dirty="0">
                <a:solidFill>
                  <a:schemeClr val="tx1"/>
                </a:solidFill>
                <a:effectLst/>
                <a:latin typeface="+mn-lt"/>
                <a:ea typeface="+mn-ea"/>
                <a:cs typeface="+mn-cs"/>
              </a:rPr>
              <a:t>We are committed to health equity. </a:t>
            </a:r>
            <a:r>
              <a:rPr lang="en-US" sz="1300" kern="1200" dirty="0">
                <a:solidFill>
                  <a:schemeClr val="tx1"/>
                </a:solidFill>
                <a:effectLst/>
                <a:latin typeface="+mn-lt"/>
                <a:ea typeface="+mn-ea"/>
                <a:cs typeface="+mn-cs"/>
              </a:rPr>
              <a:t>We recognize that factors such as geographic location, culture, and background are key determinants of health outcomes. We embrace the diversity of our teams, and work to remove barriers to ensure all Saskatchewan residents and communities can access high-quality care.</a:t>
            </a:r>
          </a:p>
          <a:p>
            <a:pPr>
              <a:lnSpc>
                <a:spcPct val="85000"/>
              </a:lnSpc>
              <a:spcBef>
                <a:spcPts val="0"/>
              </a:spcBef>
              <a:spcAft>
                <a:spcPts val="1100"/>
              </a:spcAft>
            </a:pPr>
            <a:r>
              <a:rPr lang="en-US" sz="1800" b="1" dirty="0">
                <a:solidFill>
                  <a:srgbClr val="0C5829"/>
                </a:solidFill>
              </a:rPr>
              <a:t>S</a:t>
            </a:r>
            <a:r>
              <a:rPr lang="en-US" sz="1300" b="1" dirty="0">
                <a:solidFill>
                  <a:srgbClr val="0C5829"/>
                </a:solidFill>
              </a:rPr>
              <a:t>AFETY:</a:t>
            </a:r>
            <a:r>
              <a:rPr lang="en-US" sz="1300" dirty="0">
                <a:solidFill>
                  <a:srgbClr val="0C5829"/>
                </a:solidFill>
              </a:rPr>
              <a:t> </a:t>
            </a:r>
            <a:r>
              <a:rPr lang="en-US" sz="1300" b="1" i="1" dirty="0"/>
              <a:t>We are aware</a:t>
            </a:r>
            <a:r>
              <a:rPr lang="en-US" sz="1300" dirty="0"/>
              <a:t>. We commit to physical, psychological, social, cultural and environmental safety. Every day. For everyone.  </a:t>
            </a:r>
          </a:p>
          <a:p>
            <a:pPr marL="0" indent="0">
              <a:lnSpc>
                <a:spcPct val="80000"/>
              </a:lnSpc>
              <a:spcBef>
                <a:spcPts val="0"/>
              </a:spcBef>
              <a:spcAft>
                <a:spcPts val="1100"/>
              </a:spcAft>
              <a:buFont typeface="Arial" panose="020B0604020202020204" pitchFamily="34" charset="0"/>
              <a:buNone/>
            </a:pPr>
            <a:r>
              <a:rPr lang="en-US" sz="1400" b="1" dirty="0">
                <a:solidFill>
                  <a:srgbClr val="92D050"/>
                </a:solidFill>
              </a:rPr>
              <a:t>PHILOSOPHY OF CARE:</a:t>
            </a:r>
            <a:r>
              <a:rPr lang="en-US" sz="1400" b="0" baseline="0" dirty="0">
                <a:solidFill>
                  <a:schemeClr val="tx1"/>
                </a:solidFill>
              </a:rPr>
              <a:t> </a:t>
            </a:r>
            <a:r>
              <a:rPr lang="en-US" sz="1300" dirty="0"/>
              <a:t>Our commitment to a philosophy of Patient and Family Centred Care is at the heart of everything we do and provides </a:t>
            </a:r>
            <a:br>
              <a:rPr lang="en-US" sz="1300" dirty="0"/>
            </a:br>
            <a:r>
              <a:rPr lang="en-US" sz="1300" dirty="0"/>
              <a:t>the foundation</a:t>
            </a:r>
            <a:r>
              <a:rPr lang="en-US" sz="1300" baseline="0" dirty="0"/>
              <a:t> </a:t>
            </a:r>
            <a:r>
              <a:rPr lang="en-US" sz="1300" dirty="0"/>
              <a:t>of our values.</a:t>
            </a:r>
          </a:p>
          <a:p>
            <a:pPr>
              <a:spcBef>
                <a:spcPts val="0"/>
              </a:spcBef>
              <a:spcAft>
                <a:spcPts val="1100"/>
              </a:spcAft>
            </a:pPr>
            <a:endParaRPr lang="en-US" sz="1200" dirty="0">
              <a:solidFill>
                <a:srgbClr val="60A744"/>
              </a:solidFill>
            </a:endParaRPr>
          </a:p>
          <a:p>
            <a:pPr marL="0" indent="0">
              <a:buNone/>
            </a:pPr>
            <a:endParaRPr lang="en-US" sz="1200" dirty="0">
              <a:solidFill>
                <a:srgbClr val="60A744"/>
              </a:solidFill>
            </a:endParaRPr>
          </a:p>
        </p:txBody>
      </p:sp>
      <p:pic>
        <p:nvPicPr>
          <p:cNvPr id="11" name="Picture 10"/>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791281" y="427231"/>
            <a:ext cx="2890819" cy="2990602"/>
          </a:xfrm>
          <a:prstGeom prst="rect">
            <a:avLst/>
          </a:prstGeom>
        </p:spPr>
      </p:pic>
    </p:spTree>
    <p:extLst>
      <p:ext uri="{BB962C8B-B14F-4D97-AF65-F5344CB8AC3E}">
        <p14:creationId xmlns:p14="http://schemas.microsoft.com/office/powerpoint/2010/main" val="3245576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aph Slide">
    <p:spTree>
      <p:nvGrpSpPr>
        <p:cNvPr id="1" name=""/>
        <p:cNvGrpSpPr/>
        <p:nvPr/>
      </p:nvGrpSpPr>
      <p:grpSpPr>
        <a:xfrm>
          <a:off x="0" y="0"/>
          <a:ext cx="0" cy="0"/>
          <a:chOff x="0" y="0"/>
          <a:chExt cx="0" cy="0"/>
        </a:xfrm>
      </p:grpSpPr>
      <p:sp>
        <p:nvSpPr>
          <p:cNvPr id="14" name="Text Placeholder 6"/>
          <p:cNvSpPr>
            <a:spLocks noGrp="1"/>
          </p:cNvSpPr>
          <p:nvPr>
            <p:ph type="body" sz="quarter" idx="11" hasCustomPrompt="1"/>
          </p:nvPr>
        </p:nvSpPr>
        <p:spPr bwMode="white">
          <a:xfrm>
            <a:off x="413747" y="748255"/>
            <a:ext cx="2042319" cy="466992"/>
          </a:xfrm>
          <a:prstGeom prst="rect">
            <a:avLst/>
          </a:prstGeom>
        </p:spPr>
        <p:txBody>
          <a:bodyPr vert="horz"/>
          <a:lstStyle>
            <a:lvl1pPr marL="0" indent="0" algn="l">
              <a:buNone/>
              <a:defRPr sz="2600" b="1" i="0" baseline="0">
                <a:solidFill>
                  <a:schemeClr val="accent3"/>
                </a:solidFill>
                <a:latin typeface="Calibri"/>
                <a:cs typeface="Calibri"/>
              </a:defRPr>
            </a:lvl1pPr>
          </a:lstStyle>
          <a:p>
            <a:pPr lvl="0"/>
            <a:r>
              <a:rPr lang="en-US" dirty="0"/>
              <a:t>SUBTITLE</a:t>
            </a:r>
          </a:p>
        </p:txBody>
      </p:sp>
      <p:sp>
        <p:nvSpPr>
          <p:cNvPr id="15" name="Text Placeholder 3"/>
          <p:cNvSpPr>
            <a:spLocks noGrp="1"/>
          </p:cNvSpPr>
          <p:nvPr>
            <p:ph type="body" sz="quarter" idx="10" hasCustomPrompt="1"/>
          </p:nvPr>
        </p:nvSpPr>
        <p:spPr bwMode="white">
          <a:xfrm>
            <a:off x="424342" y="262675"/>
            <a:ext cx="8489731" cy="499357"/>
          </a:xfrm>
          <a:prstGeom prst="rect">
            <a:avLst/>
          </a:prstGeom>
        </p:spPr>
        <p:txBody>
          <a:bodyPr vert="horz"/>
          <a:lstStyle>
            <a:lvl1pPr marL="0" indent="0">
              <a:lnSpc>
                <a:spcPct val="70000"/>
              </a:lnSpc>
              <a:buNone/>
              <a:defRPr sz="4000" b="1" i="0" baseline="0">
                <a:solidFill>
                  <a:srgbClr val="036936"/>
                </a:solidFill>
                <a:latin typeface="Calibri"/>
                <a:cs typeface="Calibri"/>
              </a:defRPr>
            </a:lvl1pPr>
          </a:lstStyle>
          <a:p>
            <a:r>
              <a:rPr lang="en-US" dirty="0"/>
              <a:t>TITLE GOES HERE</a:t>
            </a:r>
          </a:p>
        </p:txBody>
      </p:sp>
      <p:pic>
        <p:nvPicPr>
          <p:cNvPr id="24" name="Pictur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26" name="Picture 2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005775"/>
            <a:ext cx="12192000" cy="852226"/>
          </a:xfrm>
          <a:prstGeom prst="rect">
            <a:avLst/>
          </a:prstGeom>
        </p:spPr>
      </p:pic>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13772" y="5323236"/>
            <a:ext cx="1575030" cy="570817"/>
          </a:xfrm>
          <a:prstGeom prst="rect">
            <a:avLst/>
          </a:prstGeom>
        </p:spPr>
      </p:pic>
    </p:spTree>
    <p:extLst>
      <p:ext uri="{BB962C8B-B14F-4D97-AF65-F5344CB8AC3E}">
        <p14:creationId xmlns:p14="http://schemas.microsoft.com/office/powerpoint/2010/main" val="2457010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and image slide">
    <p:spTree>
      <p:nvGrpSpPr>
        <p:cNvPr id="1" name=""/>
        <p:cNvGrpSpPr/>
        <p:nvPr/>
      </p:nvGrpSpPr>
      <p:grpSpPr>
        <a:xfrm>
          <a:off x="0" y="0"/>
          <a:ext cx="0" cy="0"/>
          <a:chOff x="0" y="0"/>
          <a:chExt cx="0" cy="0"/>
        </a:xfrm>
      </p:grpSpPr>
      <p:sp>
        <p:nvSpPr>
          <p:cNvPr id="7" name="Picture Placeholder 3"/>
          <p:cNvSpPr>
            <a:spLocks noGrp="1"/>
          </p:cNvSpPr>
          <p:nvPr>
            <p:ph type="pic" sz="quarter" idx="10" hasCustomPrompt="1"/>
          </p:nvPr>
        </p:nvSpPr>
        <p:spPr>
          <a:xfrm>
            <a:off x="5187464" y="0"/>
            <a:ext cx="7004536" cy="6858000"/>
          </a:xfrm>
          <a:prstGeom prst="rect">
            <a:avLst/>
          </a:prstGeom>
        </p:spPr>
        <p:txBody>
          <a:bodyPr vert="horz"/>
          <a:lstStyle>
            <a:lvl1pPr>
              <a:defRPr b="0" i="0">
                <a:solidFill>
                  <a:srgbClr val="4C4C4C"/>
                </a:solidFill>
                <a:latin typeface="+mj-lt"/>
                <a:cs typeface="Proxima Nova A"/>
              </a:defRPr>
            </a:lvl1pPr>
          </a:lstStyle>
          <a:p>
            <a:r>
              <a:rPr lang="en-US" dirty="0"/>
              <a:t>INSERT PHOTO</a:t>
            </a:r>
          </a:p>
        </p:txBody>
      </p:sp>
    </p:spTree>
    <p:extLst>
      <p:ext uri="{BB962C8B-B14F-4D97-AF65-F5344CB8AC3E}">
        <p14:creationId xmlns:p14="http://schemas.microsoft.com/office/powerpoint/2010/main" val="288669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947400" cy="6858000"/>
          </a:xfrm>
          <a:prstGeom prst="rect">
            <a:avLst/>
          </a:prstGeom>
        </p:spPr>
      </p:pic>
      <p:sp>
        <p:nvSpPr>
          <p:cNvPr id="10" name="Picture Placeholder 3"/>
          <p:cNvSpPr>
            <a:spLocks noGrp="1"/>
          </p:cNvSpPr>
          <p:nvPr>
            <p:ph type="pic" sz="quarter" idx="10" hasCustomPrompt="1"/>
          </p:nvPr>
        </p:nvSpPr>
        <p:spPr>
          <a:xfrm>
            <a:off x="5872294" y="0"/>
            <a:ext cx="6319706" cy="6858000"/>
          </a:xfrm>
          <a:prstGeom prst="rect">
            <a:avLst/>
          </a:prstGeom>
        </p:spPr>
        <p:txBody>
          <a:bodyPr vert="horz"/>
          <a:lstStyle>
            <a:lvl1pPr>
              <a:defRPr b="0" i="0">
                <a:solidFill>
                  <a:srgbClr val="4C4C4C"/>
                </a:solidFill>
                <a:latin typeface="+mj-lt"/>
                <a:cs typeface="Proxima Nova A"/>
              </a:defRPr>
            </a:lvl1pPr>
          </a:lstStyle>
          <a:p>
            <a:r>
              <a:rPr lang="en-US" dirty="0"/>
              <a:t>INSERT PHOTO</a:t>
            </a:r>
          </a:p>
        </p:txBody>
      </p:sp>
      <p:sp>
        <p:nvSpPr>
          <p:cNvPr id="12" name="Text Placeholder 3"/>
          <p:cNvSpPr>
            <a:spLocks noGrp="1"/>
          </p:cNvSpPr>
          <p:nvPr>
            <p:ph type="body" sz="quarter" idx="13" hasCustomPrompt="1"/>
          </p:nvPr>
        </p:nvSpPr>
        <p:spPr bwMode="white">
          <a:xfrm>
            <a:off x="411817" y="451407"/>
            <a:ext cx="5460478" cy="499357"/>
          </a:xfrm>
          <a:prstGeom prst="rect">
            <a:avLst/>
          </a:prstGeom>
        </p:spPr>
        <p:txBody>
          <a:bodyPr vert="horz"/>
          <a:lstStyle>
            <a:lvl1pPr marL="0" indent="0">
              <a:lnSpc>
                <a:spcPct val="70000"/>
              </a:lnSpc>
              <a:buNone/>
              <a:defRPr sz="4000" b="1" i="0" baseline="0">
                <a:solidFill>
                  <a:schemeClr val="accent3"/>
                </a:solidFill>
                <a:latin typeface="Calibri"/>
                <a:cs typeface="Calibri"/>
              </a:defRPr>
            </a:lvl1pPr>
          </a:lstStyle>
          <a:p>
            <a:r>
              <a:rPr lang="en-US" dirty="0"/>
              <a:t>TITLE GOES HERE</a:t>
            </a:r>
          </a:p>
        </p:txBody>
      </p:sp>
      <p:sp>
        <p:nvSpPr>
          <p:cNvPr id="13" name="Text Placeholder 6"/>
          <p:cNvSpPr>
            <a:spLocks noGrp="1"/>
          </p:cNvSpPr>
          <p:nvPr>
            <p:ph type="body" sz="quarter" idx="14" hasCustomPrompt="1"/>
          </p:nvPr>
        </p:nvSpPr>
        <p:spPr bwMode="white">
          <a:xfrm>
            <a:off x="413747" y="899408"/>
            <a:ext cx="2631457" cy="466992"/>
          </a:xfrm>
          <a:prstGeom prst="rect">
            <a:avLst/>
          </a:prstGeom>
        </p:spPr>
        <p:txBody>
          <a:bodyPr vert="horz"/>
          <a:lstStyle>
            <a:lvl1pPr marL="0" indent="0" algn="l">
              <a:buNone/>
              <a:defRPr sz="2600" b="1" i="0" baseline="0">
                <a:solidFill>
                  <a:schemeClr val="bg1"/>
                </a:solidFill>
                <a:latin typeface="Calibri"/>
                <a:cs typeface="Calibri"/>
              </a:defRPr>
            </a:lvl1pPr>
          </a:lstStyle>
          <a:p>
            <a:pPr lvl="0"/>
            <a:r>
              <a:rPr lang="en-US" dirty="0"/>
              <a:t>SUBTITLE</a:t>
            </a:r>
          </a:p>
        </p:txBody>
      </p:sp>
    </p:spTree>
    <p:extLst>
      <p:ext uri="{BB962C8B-B14F-4D97-AF65-F5344CB8AC3E}">
        <p14:creationId xmlns:p14="http://schemas.microsoft.com/office/powerpoint/2010/main" val="4059026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image slide">
    <p:spTree>
      <p:nvGrpSpPr>
        <p:cNvPr id="1" name=""/>
        <p:cNvGrpSpPr/>
        <p:nvPr/>
      </p:nvGrpSpPr>
      <p:grpSpPr>
        <a:xfrm>
          <a:off x="0" y="0"/>
          <a:ext cx="0" cy="0"/>
          <a:chOff x="0" y="0"/>
          <a:chExt cx="0" cy="0"/>
        </a:xfrm>
      </p:grpSpPr>
      <p:sp>
        <p:nvSpPr>
          <p:cNvPr id="9" name="Text Placeholder 6"/>
          <p:cNvSpPr>
            <a:spLocks noGrp="1"/>
          </p:cNvSpPr>
          <p:nvPr>
            <p:ph type="body" sz="quarter" idx="11" hasCustomPrompt="1"/>
          </p:nvPr>
        </p:nvSpPr>
        <p:spPr bwMode="white">
          <a:xfrm>
            <a:off x="413747" y="748255"/>
            <a:ext cx="2042319" cy="466992"/>
          </a:xfrm>
          <a:prstGeom prst="rect">
            <a:avLst/>
          </a:prstGeom>
        </p:spPr>
        <p:txBody>
          <a:bodyPr vert="horz"/>
          <a:lstStyle>
            <a:lvl1pPr marL="0" indent="0" algn="l">
              <a:buNone/>
              <a:defRPr sz="2600" b="1" i="0" baseline="0">
                <a:solidFill>
                  <a:schemeClr val="accent3"/>
                </a:solidFill>
                <a:latin typeface="Calibri"/>
                <a:cs typeface="Calibri"/>
              </a:defRPr>
            </a:lvl1pPr>
          </a:lstStyle>
          <a:p>
            <a:pPr lvl="0"/>
            <a:r>
              <a:rPr lang="en-US" dirty="0"/>
              <a:t>SUBTITLE</a:t>
            </a:r>
          </a:p>
        </p:txBody>
      </p:sp>
      <p:sp>
        <p:nvSpPr>
          <p:cNvPr id="10" name="Text Placeholder 3"/>
          <p:cNvSpPr>
            <a:spLocks noGrp="1"/>
          </p:cNvSpPr>
          <p:nvPr>
            <p:ph type="body" sz="quarter" idx="12" hasCustomPrompt="1"/>
          </p:nvPr>
        </p:nvSpPr>
        <p:spPr bwMode="white">
          <a:xfrm>
            <a:off x="424342" y="262675"/>
            <a:ext cx="8489731" cy="499357"/>
          </a:xfrm>
          <a:prstGeom prst="rect">
            <a:avLst/>
          </a:prstGeom>
        </p:spPr>
        <p:txBody>
          <a:bodyPr vert="horz"/>
          <a:lstStyle>
            <a:lvl1pPr marL="0" indent="0">
              <a:lnSpc>
                <a:spcPct val="70000"/>
              </a:lnSpc>
              <a:buNone/>
              <a:defRPr sz="4000" b="1" i="0" baseline="0">
                <a:solidFill>
                  <a:schemeClr val="accent1"/>
                </a:solidFill>
                <a:latin typeface="Calibri"/>
                <a:cs typeface="Calibri"/>
              </a:defRPr>
            </a:lvl1pPr>
          </a:lstStyle>
          <a:p>
            <a:r>
              <a:rPr lang="en-US" dirty="0"/>
              <a:t>TITLE GOES HERE</a:t>
            </a:r>
          </a:p>
        </p:txBody>
      </p:sp>
      <p:sp>
        <p:nvSpPr>
          <p:cNvPr id="16" name="Picture Placeholder 3"/>
          <p:cNvSpPr>
            <a:spLocks noGrp="1"/>
          </p:cNvSpPr>
          <p:nvPr>
            <p:ph type="pic" sz="quarter" idx="10" hasCustomPrompt="1"/>
          </p:nvPr>
        </p:nvSpPr>
        <p:spPr>
          <a:xfrm>
            <a:off x="424342" y="1300310"/>
            <a:ext cx="11767658" cy="3813316"/>
          </a:xfrm>
          <a:prstGeom prst="rect">
            <a:avLst/>
          </a:prstGeom>
        </p:spPr>
        <p:txBody>
          <a:bodyPr vert="horz"/>
          <a:lstStyle>
            <a:lvl1pPr>
              <a:defRPr b="0" i="0">
                <a:solidFill>
                  <a:srgbClr val="4C4C4C"/>
                </a:solidFill>
                <a:latin typeface="+mj-lt"/>
                <a:cs typeface="Proxima Nova A"/>
              </a:defRPr>
            </a:lvl1pPr>
          </a:lstStyle>
          <a:p>
            <a:r>
              <a:rPr lang="en-US" dirty="0"/>
              <a:t>INSERT PHOTO</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21" name="Pictur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005775"/>
            <a:ext cx="12192000" cy="852226"/>
          </a:xfrm>
          <a:prstGeom prst="rect">
            <a:avLst/>
          </a:prstGeom>
        </p:spPr>
      </p:pic>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13772" y="5323236"/>
            <a:ext cx="1575030" cy="570817"/>
          </a:xfrm>
          <a:prstGeom prst="rect">
            <a:avLst/>
          </a:prstGeom>
        </p:spPr>
      </p:pic>
    </p:spTree>
    <p:extLst>
      <p:ext uri="{BB962C8B-B14F-4D97-AF65-F5344CB8AC3E}">
        <p14:creationId xmlns:p14="http://schemas.microsoft.com/office/powerpoint/2010/main" val="45262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471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136904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1E6E452-9154-2411-3D3F-F4F3ACF98762}"/>
              </a:ext>
            </a:extLst>
          </p:cNvPr>
          <p:cNvSpPr>
            <a:spLocks noGrp="1"/>
          </p:cNvSpPr>
          <p:nvPr>
            <p:ph type="body" sz="quarter" idx="10"/>
          </p:nvPr>
        </p:nvSpPr>
        <p:spPr>
          <a:xfrm>
            <a:off x="424342" y="262675"/>
            <a:ext cx="9290026" cy="499357"/>
          </a:xfrm>
        </p:spPr>
        <p:txBody>
          <a:bodyPr/>
          <a:lstStyle/>
          <a:p>
            <a:r>
              <a:rPr lang="en-US" dirty="0"/>
              <a:t>2025/26 Integrated Quality &amp; Safety Plan</a:t>
            </a:r>
          </a:p>
        </p:txBody>
      </p:sp>
      <p:graphicFrame>
        <p:nvGraphicFramePr>
          <p:cNvPr id="7" name="Diagram 6">
            <a:extLst>
              <a:ext uri="{FF2B5EF4-FFF2-40B4-BE49-F238E27FC236}">
                <a16:creationId xmlns:a16="http://schemas.microsoft.com/office/drawing/2014/main" id="{862675C1-F882-30D8-BB71-89A42B9F6855}"/>
              </a:ext>
            </a:extLst>
          </p:cNvPr>
          <p:cNvGraphicFramePr/>
          <p:nvPr>
            <p:extLst>
              <p:ext uri="{D42A27DB-BD31-4B8C-83A1-F6EECF244321}">
                <p14:modId xmlns:p14="http://schemas.microsoft.com/office/powerpoint/2010/main" val="3439225533"/>
              </p:ext>
            </p:extLst>
          </p:nvPr>
        </p:nvGraphicFramePr>
        <p:xfrm>
          <a:off x="1904365" y="980980"/>
          <a:ext cx="8108950" cy="4070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E6917D39-481A-BBF8-B4D8-850C3E3582A4}"/>
              </a:ext>
            </a:extLst>
          </p:cNvPr>
          <p:cNvSpPr txBox="1"/>
          <p:nvPr/>
        </p:nvSpPr>
        <p:spPr>
          <a:xfrm>
            <a:off x="4669207" y="5051330"/>
            <a:ext cx="2750675"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1" u="sng" strike="noStrike" kern="1200" cap="none" spc="0" normalizeH="0" baseline="0" noProof="0" dirty="0">
                <a:ln>
                  <a:noFill/>
                </a:ln>
                <a:solidFill>
                  <a:prstClr val="black"/>
                </a:solidFill>
                <a:effectLst/>
                <a:uLnTx/>
                <a:uFillTx/>
                <a:latin typeface="Open Sans" panose="020B0606030504020204" pitchFamily="34" charset="0"/>
                <a:ea typeface="+mn-ea"/>
                <a:cs typeface="+mn-cs"/>
              </a:rPr>
              <a:t>Strategy Statement </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mn-ea"/>
                <a:cs typeface="+mn-cs"/>
              </a:rPr>
              <a:t>Utilizing structures, processes, and tools enabling teams to regularly analyze, evaluate, and continuously improve the delivery of care</a:t>
            </a:r>
            <a:r>
              <a:rPr kumimoji="0" lang="en-US" sz="900" b="0" i="1" u="none" strike="noStrike" kern="1200" cap="none" spc="0" normalizeH="0" baseline="0" noProof="0" dirty="0">
                <a:ln>
                  <a:noFill/>
                </a:ln>
                <a:solidFill>
                  <a:srgbClr val="5000B9"/>
                </a:solidFill>
                <a:effectLst/>
                <a:uLnTx/>
                <a:uFillTx/>
                <a:latin typeface="Open Sans" panose="020B0606030504020204" pitchFamily="34" charset="0"/>
                <a:ea typeface="+mn-ea"/>
                <a:cs typeface="+mn-cs"/>
              </a:rPr>
              <a:t>.</a:t>
            </a:r>
            <a:r>
              <a:rPr kumimoji="0" lang="en-US" sz="900" b="0" i="1" u="none" strike="noStrike" kern="1200" cap="none" spc="0" normalizeH="0" baseline="0" noProof="0" dirty="0">
                <a:ln>
                  <a:noFill/>
                </a:ln>
                <a:solidFill>
                  <a:srgbClr val="252525"/>
                </a:solidFill>
                <a:effectLst/>
                <a:uLnTx/>
                <a:uFillTx/>
                <a:latin typeface="Open Sans" panose="020B0606030504020204" pitchFamily="34" charset="0"/>
                <a:ea typeface="+mn-ea"/>
                <a:cs typeface="+mn-cs"/>
              </a:rPr>
              <a:t> </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720F7A0A-B670-A7E6-E8FD-6EA46773AA94}"/>
              </a:ext>
            </a:extLst>
          </p:cNvPr>
          <p:cNvSpPr txBox="1"/>
          <p:nvPr/>
        </p:nvSpPr>
        <p:spPr>
          <a:xfrm>
            <a:off x="1904365" y="5054664"/>
            <a:ext cx="2750675" cy="5078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1" u="sng" strike="noStrike" kern="1200" cap="none" spc="0" normalizeH="0" baseline="0" noProof="0" dirty="0">
                <a:ln>
                  <a:noFill/>
                </a:ln>
                <a:solidFill>
                  <a:prstClr val="black"/>
                </a:solidFill>
                <a:effectLst/>
                <a:uLnTx/>
                <a:uFillTx/>
                <a:latin typeface="Open Sans" panose="020B0606030504020204" pitchFamily="34" charset="0"/>
                <a:ea typeface="+mn-ea"/>
                <a:cs typeface="+mn-cs"/>
              </a:rPr>
              <a:t>Strategy Statement </a:t>
            </a:r>
            <a:endParaRPr kumimoji="0" lang="en-US" sz="900" b="0" i="1" u="sng" strike="noStrike" kern="1200" cap="none" spc="0" normalizeH="0" baseline="0" noProof="0" dirty="0">
              <a:ln>
                <a:noFill/>
              </a:ln>
              <a:solidFill>
                <a:prstClr val="black"/>
              </a:solidFill>
              <a:effectLst/>
              <a:uLnTx/>
              <a:uFillTx/>
              <a:latin typeface="Open Sans" panose="020B0606030504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mn-ea"/>
                <a:cs typeface="+mn-cs"/>
              </a:rPr>
              <a:t>Using data to make informed decisions with visibility at all levels, from bedside to boardroom </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59C6978-CAD0-6FD0-563D-CE488F77E4B9}"/>
              </a:ext>
            </a:extLst>
          </p:cNvPr>
          <p:cNvSpPr txBox="1"/>
          <p:nvPr/>
        </p:nvSpPr>
        <p:spPr>
          <a:xfrm>
            <a:off x="7536960" y="4985413"/>
            <a:ext cx="2750675"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1" u="sng" strike="noStrike" kern="1200" cap="none" spc="0" normalizeH="0" baseline="0" noProof="0" dirty="0">
                <a:ln>
                  <a:noFill/>
                </a:ln>
                <a:solidFill>
                  <a:prstClr val="black"/>
                </a:solidFill>
                <a:effectLst/>
                <a:uLnTx/>
                <a:uFillTx/>
                <a:latin typeface="Open Sans" panose="020B0606030504020204" pitchFamily="34" charset="0"/>
                <a:ea typeface="+mn-ea"/>
                <a:cs typeface="+mn-cs"/>
              </a:rPr>
              <a:t>Strategy Statement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mn-ea"/>
                <a:cs typeface="+mn-cs"/>
              </a:rPr>
              <a:t>Enhancing communication, strategic alignment, risk management and collaboration to provide the best care possible for Saskatchewan residents.  </a:t>
            </a:r>
          </a:p>
        </p:txBody>
      </p:sp>
    </p:spTree>
    <p:extLst>
      <p:ext uri="{BB962C8B-B14F-4D97-AF65-F5344CB8AC3E}">
        <p14:creationId xmlns:p14="http://schemas.microsoft.com/office/powerpoint/2010/main" val="2175834007"/>
      </p:ext>
    </p:extLst>
  </p:cSld>
  <p:clrMapOvr>
    <a:masterClrMapping/>
  </p:clrMapOvr>
</p:sld>
</file>

<file path=ppt/theme/theme1.xml><?xml version="1.0" encoding="utf-8"?>
<a:theme xmlns:a="http://schemas.openxmlformats.org/drawingml/2006/main" name="SHA powerpoint WIDE template_3 lines Jun 2021">
  <a:themeElements>
    <a:clrScheme name="SHA Colors">
      <a:dk1>
        <a:sysClr val="windowText" lastClr="000000"/>
      </a:dk1>
      <a:lt1>
        <a:sysClr val="window" lastClr="FFFFFF"/>
      </a:lt1>
      <a:dk2>
        <a:srgbClr val="595959"/>
      </a:dk2>
      <a:lt2>
        <a:srgbClr val="FFFFFF"/>
      </a:lt2>
      <a:accent1>
        <a:srgbClr val="036936"/>
      </a:accent1>
      <a:accent2>
        <a:srgbClr val="62A744"/>
      </a:accent2>
      <a:accent3>
        <a:srgbClr val="FDDC3F"/>
      </a:accent3>
      <a:accent4>
        <a:srgbClr val="57A8AD"/>
      </a:accent4>
      <a:accent5>
        <a:srgbClr val="CFCBAE"/>
      </a:accent5>
      <a:accent6>
        <a:srgbClr val="666666"/>
      </a:accent6>
      <a:hlink>
        <a:srgbClr val="57A8AD"/>
      </a:hlink>
      <a:folHlink>
        <a:srgbClr val="62A7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7538172-4464-407F-B6DC-2E40C595F4B0}" vid="{7CF097D8-2753-4682-8D3C-6EE7CA3621E9}"/>
    </a:ext>
  </a:extLst>
</a:theme>
</file>

<file path=docProps/app.xml><?xml version="1.0" encoding="utf-8"?>
<Properties xmlns="http://schemas.openxmlformats.org/officeDocument/2006/extended-properties" xmlns:vt="http://schemas.openxmlformats.org/officeDocument/2006/docPropsVTypes">
  <TotalTime>2</TotalTime>
  <Words>161</Words>
  <Application>Microsoft Office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Open Sans</vt:lpstr>
      <vt:lpstr>SHA powerpoint WIDE template_3 lines Jun 2021</vt:lpstr>
      <vt:lpstr>PowerPoint Presentation</vt:lpstr>
    </vt:vector>
  </TitlesOfParts>
  <Company>eHealth Saskatchewan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Muzyka, Angela SHA</dc:creator>
  <cp:lastModifiedBy>Muzyka, Angela SHA</cp:lastModifiedBy>
  <cp:revision>1</cp:revision>
  <dcterms:created xsi:type="dcterms:W3CDTF">2025-05-05T18:44:49Z</dcterms:created>
  <dcterms:modified xsi:type="dcterms:W3CDTF">2025-05-05T18:47:40Z</dcterms:modified>
</cp:coreProperties>
</file>